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9"/>
  </p:notesMasterIdLst>
  <p:handoutMasterIdLst>
    <p:handoutMasterId r:id="rId100"/>
  </p:handoutMasterIdLst>
  <p:sldIdLst>
    <p:sldId id="375" r:id="rId2"/>
    <p:sldId id="256" r:id="rId3"/>
    <p:sldId id="445" r:id="rId4"/>
    <p:sldId id="446" r:id="rId5"/>
    <p:sldId id="379" r:id="rId6"/>
    <p:sldId id="471" r:id="rId7"/>
    <p:sldId id="399" r:id="rId8"/>
    <p:sldId id="409" r:id="rId9"/>
    <p:sldId id="330" r:id="rId10"/>
    <p:sldId id="327" r:id="rId11"/>
    <p:sldId id="498" r:id="rId12"/>
    <p:sldId id="328" r:id="rId13"/>
    <p:sldId id="329" r:id="rId14"/>
    <p:sldId id="391" r:id="rId15"/>
    <p:sldId id="392" r:id="rId16"/>
    <p:sldId id="387" r:id="rId17"/>
    <p:sldId id="388" r:id="rId18"/>
    <p:sldId id="389" r:id="rId19"/>
    <p:sldId id="443" r:id="rId20"/>
    <p:sldId id="474" r:id="rId21"/>
    <p:sldId id="284" r:id="rId22"/>
    <p:sldId id="436" r:id="rId23"/>
    <p:sldId id="432" r:id="rId24"/>
    <p:sldId id="434" r:id="rId25"/>
    <p:sldId id="435" r:id="rId26"/>
    <p:sldId id="394" r:id="rId27"/>
    <p:sldId id="395" r:id="rId28"/>
    <p:sldId id="396" r:id="rId29"/>
    <p:sldId id="398" r:id="rId30"/>
    <p:sldId id="397" r:id="rId31"/>
    <p:sldId id="400" r:id="rId32"/>
    <p:sldId id="401" r:id="rId33"/>
    <p:sldId id="402" r:id="rId34"/>
    <p:sldId id="403" r:id="rId35"/>
    <p:sldId id="393" r:id="rId36"/>
    <p:sldId id="408" r:id="rId37"/>
    <p:sldId id="282" r:id="rId38"/>
    <p:sldId id="286" r:id="rId39"/>
    <p:sldId id="470" r:id="rId40"/>
    <p:sldId id="478" r:id="rId41"/>
    <p:sldId id="477" r:id="rId42"/>
    <p:sldId id="291" r:id="rId43"/>
    <p:sldId id="292" r:id="rId44"/>
    <p:sldId id="294" r:id="rId45"/>
    <p:sldId id="295" r:id="rId46"/>
    <p:sldId id="496" r:id="rId47"/>
    <p:sldId id="487" r:id="rId48"/>
    <p:sldId id="492" r:id="rId49"/>
    <p:sldId id="486" r:id="rId50"/>
    <p:sldId id="488" r:id="rId51"/>
    <p:sldId id="302" r:id="rId52"/>
    <p:sldId id="448" r:id="rId53"/>
    <p:sldId id="304" r:id="rId54"/>
    <p:sldId id="306" r:id="rId55"/>
    <p:sldId id="449" r:id="rId56"/>
    <p:sldId id="307" r:id="rId57"/>
    <p:sldId id="308" r:id="rId58"/>
    <p:sldId id="465" r:id="rId59"/>
    <p:sldId id="309" r:id="rId60"/>
    <p:sldId id="341" r:id="rId61"/>
    <p:sldId id="342" r:id="rId62"/>
    <p:sldId id="346" r:id="rId63"/>
    <p:sldId id="429" r:id="rId64"/>
    <p:sldId id="366" r:id="rId65"/>
    <p:sldId id="419" r:id="rId66"/>
    <p:sldId id="420" r:id="rId67"/>
    <p:sldId id="421" r:id="rId68"/>
    <p:sldId id="455" r:id="rId69"/>
    <p:sldId id="456" r:id="rId70"/>
    <p:sldId id="457" r:id="rId71"/>
    <p:sldId id="458" r:id="rId72"/>
    <p:sldId id="460" r:id="rId73"/>
    <p:sldId id="462" r:id="rId74"/>
    <p:sldId id="348" r:id="rId75"/>
    <p:sldId id="349" r:id="rId76"/>
    <p:sldId id="350" r:id="rId77"/>
    <p:sldId id="351" r:id="rId78"/>
    <p:sldId id="438" r:id="rId79"/>
    <p:sldId id="439" r:id="rId80"/>
    <p:sldId id="352" r:id="rId81"/>
    <p:sldId id="353" r:id="rId82"/>
    <p:sldId id="354" r:id="rId83"/>
    <p:sldId id="355" r:id="rId84"/>
    <p:sldId id="356" r:id="rId85"/>
    <p:sldId id="357" r:id="rId86"/>
    <p:sldId id="358" r:id="rId87"/>
    <p:sldId id="359" r:id="rId88"/>
    <p:sldId id="360" r:id="rId89"/>
    <p:sldId id="361" r:id="rId90"/>
    <p:sldId id="362" r:id="rId91"/>
    <p:sldId id="363" r:id="rId92"/>
    <p:sldId id="364" r:id="rId93"/>
    <p:sldId id="422" r:id="rId94"/>
    <p:sldId id="430" r:id="rId95"/>
    <p:sldId id="415" r:id="rId96"/>
    <p:sldId id="417" r:id="rId97"/>
    <p:sldId id="418" r:id="rId98"/>
  </p:sldIdLst>
  <p:sldSz cx="9144000" cy="6858000" type="screen4x3"/>
  <p:notesSz cx="10018713" cy="6888163"/>
  <p:defaultTextStyle>
    <a:defPPr>
      <a:defRPr lang="pt-B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hé" initials="T" lastIdx="6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>
        <p:scale>
          <a:sx n="69" d="100"/>
          <a:sy n="69" d="100"/>
        </p:scale>
        <p:origin x="1858" y="4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47" d="100"/>
        <a:sy n="147" d="100"/>
      </p:scale>
      <p:origin x="0" y="-2319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handoutMaster" Target="handoutMasters/handoutMaster1.xml"/><Relationship Id="rId105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notesMaster" Target="notesMasters/notesMaster1.xml"/><Relationship Id="rId10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theme" Target="theme/theme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4-03-28T16:01:51.605" idx="6">
    <p:pos x="5070" y="2758"/>
    <p:text>melhor tradução?</p:tex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B5823AC-5FD1-4EEA-A481-CD2407E1E774}" type="doc">
      <dgm:prSet loTypeId="urn:microsoft.com/office/officeart/2005/8/layout/hierarchy1" loCatId="hierarchy" qsTypeId="urn:microsoft.com/office/officeart/2005/8/quickstyle/simple1#1" qsCatId="simple" csTypeId="urn:microsoft.com/office/officeart/2005/8/colors/accent1_2#1" csCatId="accent1" phldr="1"/>
      <dgm:spPr/>
      <dgm:t>
        <a:bodyPr/>
        <a:lstStyle/>
        <a:p>
          <a:endParaRPr lang="pt-BR"/>
        </a:p>
      </dgm:t>
    </dgm:pt>
    <dgm:pt modelId="{97ED512B-CD20-481E-8BE1-23813F9C2DD9}">
      <dgm:prSet phldrT="[Texto]" custT="1"/>
      <dgm:spPr>
        <a:solidFill>
          <a:schemeClr val="accent1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pt-BR" sz="1800" b="1" dirty="0"/>
            <a:t>Reações adversas com alimentos</a:t>
          </a:r>
        </a:p>
      </dgm:t>
    </dgm:pt>
    <dgm:pt modelId="{DDDDFC1C-3BA6-4805-90C2-6986D63306E5}" type="parTrans" cxnId="{C3B04ADE-CB74-4D5C-8CEE-802D3506C100}">
      <dgm:prSet/>
      <dgm:spPr/>
      <dgm:t>
        <a:bodyPr/>
        <a:lstStyle/>
        <a:p>
          <a:endParaRPr lang="pt-BR"/>
        </a:p>
      </dgm:t>
    </dgm:pt>
    <dgm:pt modelId="{583C6772-8571-42EC-85A5-0DBEB105D0C1}" type="sibTrans" cxnId="{C3B04ADE-CB74-4D5C-8CEE-802D3506C100}">
      <dgm:prSet/>
      <dgm:spPr/>
      <dgm:t>
        <a:bodyPr/>
        <a:lstStyle/>
        <a:p>
          <a:endParaRPr lang="pt-BR"/>
        </a:p>
      </dgm:t>
    </dgm:pt>
    <dgm:pt modelId="{DFB9B7B9-0CF0-49A1-9CCC-BCCD69334B11}">
      <dgm:prSet phldrT="[Texto]" custT="1"/>
      <dgm:spPr/>
      <dgm:t>
        <a:bodyPr/>
        <a:lstStyle/>
        <a:p>
          <a:r>
            <a:rPr lang="pt-BR" sz="1600" b="1" dirty="0"/>
            <a:t>Resposta imune mediada</a:t>
          </a:r>
        </a:p>
      </dgm:t>
    </dgm:pt>
    <dgm:pt modelId="{D65645D9-3B64-42EA-A8BA-A0A0DCF48D09}" type="parTrans" cxnId="{712EF5F1-4126-4779-87E7-538612A34F4B}">
      <dgm:prSet/>
      <dgm:spPr/>
      <dgm:t>
        <a:bodyPr/>
        <a:lstStyle/>
        <a:p>
          <a:endParaRPr lang="pt-BR"/>
        </a:p>
      </dgm:t>
    </dgm:pt>
    <dgm:pt modelId="{44419464-F6CC-44B5-B727-599F79A73D92}" type="sibTrans" cxnId="{712EF5F1-4126-4779-87E7-538612A34F4B}">
      <dgm:prSet/>
      <dgm:spPr/>
      <dgm:t>
        <a:bodyPr/>
        <a:lstStyle/>
        <a:p>
          <a:endParaRPr lang="pt-BR"/>
        </a:p>
      </dgm:t>
    </dgm:pt>
    <dgm:pt modelId="{4A6E0B54-1D28-442B-B5D8-76766BD4AC1C}">
      <dgm:prSet phldrT="[Texto]" custT="1"/>
      <dgm:spPr/>
      <dgm:t>
        <a:bodyPr/>
        <a:lstStyle/>
        <a:p>
          <a:r>
            <a:rPr lang="pt-BR" sz="1600" b="1" dirty="0"/>
            <a:t>Alergia tipo I</a:t>
          </a:r>
        </a:p>
        <a:p>
          <a:r>
            <a:rPr lang="pt-BR" sz="1200" dirty="0"/>
            <a:t>Mediada por IgE</a:t>
          </a:r>
        </a:p>
      </dgm:t>
    </dgm:pt>
    <dgm:pt modelId="{D9EFD50B-FAA3-4BD4-BBAA-59E7A980BB34}" type="parTrans" cxnId="{88FCF5A3-A134-4783-8D6D-818C03F41B0C}">
      <dgm:prSet/>
      <dgm:spPr/>
      <dgm:t>
        <a:bodyPr/>
        <a:lstStyle/>
        <a:p>
          <a:endParaRPr lang="pt-BR"/>
        </a:p>
      </dgm:t>
    </dgm:pt>
    <dgm:pt modelId="{34D7777D-CF76-42B8-8E4B-85D6EE21E88C}" type="sibTrans" cxnId="{88FCF5A3-A134-4783-8D6D-818C03F41B0C}">
      <dgm:prSet/>
      <dgm:spPr/>
      <dgm:t>
        <a:bodyPr/>
        <a:lstStyle/>
        <a:p>
          <a:endParaRPr lang="pt-BR"/>
        </a:p>
      </dgm:t>
    </dgm:pt>
    <dgm:pt modelId="{C213CE81-F30D-4449-874C-FA657A93F2C1}">
      <dgm:prSet phldrT="[Texto]" custT="1"/>
      <dgm:spPr/>
      <dgm:t>
        <a:bodyPr/>
        <a:lstStyle/>
        <a:p>
          <a:r>
            <a:rPr lang="pt-BR" sz="1600" b="1" dirty="0"/>
            <a:t>Alergia tipo III</a:t>
          </a:r>
        </a:p>
        <a:p>
          <a:r>
            <a:rPr lang="pt-BR" sz="1200" dirty="0"/>
            <a:t>Mediada por </a:t>
          </a:r>
          <a:r>
            <a:rPr lang="pt-BR" sz="1200" dirty="0" err="1"/>
            <a:t>IgG</a:t>
          </a:r>
          <a:endParaRPr lang="pt-BR" sz="1200" dirty="0"/>
        </a:p>
      </dgm:t>
    </dgm:pt>
    <dgm:pt modelId="{2C66BB89-116A-4266-A866-1720DC76E340}" type="parTrans" cxnId="{D6EFB0AD-8D98-4BB4-88A3-61F7FDA52187}">
      <dgm:prSet/>
      <dgm:spPr/>
      <dgm:t>
        <a:bodyPr/>
        <a:lstStyle/>
        <a:p>
          <a:endParaRPr lang="pt-BR"/>
        </a:p>
      </dgm:t>
    </dgm:pt>
    <dgm:pt modelId="{B547AF11-78BB-4E4F-97FF-2B2CF51D7A0F}" type="sibTrans" cxnId="{D6EFB0AD-8D98-4BB4-88A3-61F7FDA52187}">
      <dgm:prSet/>
      <dgm:spPr/>
      <dgm:t>
        <a:bodyPr/>
        <a:lstStyle/>
        <a:p>
          <a:endParaRPr lang="pt-BR"/>
        </a:p>
      </dgm:t>
    </dgm:pt>
    <dgm:pt modelId="{BE05A261-BF0F-4E4C-AE9A-902010470CCD}">
      <dgm:prSet phldrT="[Texto]" custT="1"/>
      <dgm:spPr/>
      <dgm:t>
        <a:bodyPr/>
        <a:lstStyle/>
        <a:p>
          <a:r>
            <a:rPr lang="pt-BR" sz="1600" b="1" dirty="0"/>
            <a:t>Resposta não imune</a:t>
          </a:r>
        </a:p>
      </dgm:t>
    </dgm:pt>
    <dgm:pt modelId="{90ED4D74-C369-4B69-A32A-511E3F8EE3BD}" type="parTrans" cxnId="{A6E2BCE4-0B97-4ED3-A4AC-643048C37A36}">
      <dgm:prSet/>
      <dgm:spPr/>
      <dgm:t>
        <a:bodyPr/>
        <a:lstStyle/>
        <a:p>
          <a:endParaRPr lang="pt-BR"/>
        </a:p>
      </dgm:t>
    </dgm:pt>
    <dgm:pt modelId="{A02D763E-F2DA-42E3-8AAD-E5E918048E52}" type="sibTrans" cxnId="{A6E2BCE4-0B97-4ED3-A4AC-643048C37A36}">
      <dgm:prSet/>
      <dgm:spPr/>
      <dgm:t>
        <a:bodyPr/>
        <a:lstStyle/>
        <a:p>
          <a:endParaRPr lang="pt-BR"/>
        </a:p>
      </dgm:t>
    </dgm:pt>
    <dgm:pt modelId="{C6257B31-2995-4C42-8B9C-D355929B0E4E}">
      <dgm:prSet phldrT="[Texto]"/>
      <dgm:spPr/>
      <dgm:t>
        <a:bodyPr/>
        <a:lstStyle/>
        <a:p>
          <a:r>
            <a:rPr lang="pt-BR" b="1" dirty="0"/>
            <a:t>Deficiência de enzima</a:t>
          </a:r>
        </a:p>
        <a:p>
          <a:r>
            <a:rPr lang="pt-BR" b="1" dirty="0"/>
            <a:t>Efeitos farmacológicos</a:t>
          </a:r>
        </a:p>
        <a:p>
          <a:r>
            <a:rPr lang="pt-BR" b="1" dirty="0"/>
            <a:t>Efeitos químicos</a:t>
          </a:r>
        </a:p>
      </dgm:t>
    </dgm:pt>
    <dgm:pt modelId="{6FDB075F-3F8B-4CE5-9D03-EA8DB3C18C24}" type="parTrans" cxnId="{3602D9FE-4A61-498B-BCDC-E21D272E9B9E}">
      <dgm:prSet/>
      <dgm:spPr/>
      <dgm:t>
        <a:bodyPr/>
        <a:lstStyle/>
        <a:p>
          <a:endParaRPr lang="pt-BR"/>
        </a:p>
      </dgm:t>
    </dgm:pt>
    <dgm:pt modelId="{E3479AB6-9424-4852-9836-2362890AAE73}" type="sibTrans" cxnId="{3602D9FE-4A61-498B-BCDC-E21D272E9B9E}">
      <dgm:prSet/>
      <dgm:spPr/>
      <dgm:t>
        <a:bodyPr/>
        <a:lstStyle/>
        <a:p>
          <a:endParaRPr lang="pt-BR"/>
        </a:p>
      </dgm:t>
    </dgm:pt>
    <dgm:pt modelId="{BD6C3913-D6FC-4E89-A36A-0F8024BB946E}" type="pres">
      <dgm:prSet presAssocID="{DB5823AC-5FD1-4EEA-A481-CD2407E1E774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C5D5CAF1-F8B6-4A76-A926-7F6B607052BF}" type="pres">
      <dgm:prSet presAssocID="{97ED512B-CD20-481E-8BE1-23813F9C2DD9}" presName="hierRoot1" presStyleCnt="0"/>
      <dgm:spPr/>
    </dgm:pt>
    <dgm:pt modelId="{F26FA2A6-DCED-4218-A547-C93335A22276}" type="pres">
      <dgm:prSet presAssocID="{97ED512B-CD20-481E-8BE1-23813F9C2DD9}" presName="composite" presStyleCnt="0"/>
      <dgm:spPr/>
    </dgm:pt>
    <dgm:pt modelId="{7DEAFE52-6D98-4DCB-9869-A9B8D8A94DEF}" type="pres">
      <dgm:prSet presAssocID="{97ED512B-CD20-481E-8BE1-23813F9C2DD9}" presName="background" presStyleLbl="node0" presStyleIdx="0" presStyleCnt="1"/>
      <dgm:spPr/>
    </dgm:pt>
    <dgm:pt modelId="{5D6DA0FF-93CE-4FD6-85EF-C8D3F6E0CBA5}" type="pres">
      <dgm:prSet presAssocID="{97ED512B-CD20-481E-8BE1-23813F9C2DD9}" presName="text" presStyleLbl="fgAcc0" presStyleIdx="0" presStyleCnt="1" custScaleX="299557" custLinFactNeighborX="1436" custLinFactNeighborY="18748">
        <dgm:presLayoutVars>
          <dgm:chPref val="3"/>
        </dgm:presLayoutVars>
      </dgm:prSet>
      <dgm:spPr/>
    </dgm:pt>
    <dgm:pt modelId="{2CF043B0-74F4-4A30-8206-AC9546A0ABFD}" type="pres">
      <dgm:prSet presAssocID="{97ED512B-CD20-481E-8BE1-23813F9C2DD9}" presName="hierChild2" presStyleCnt="0"/>
      <dgm:spPr/>
    </dgm:pt>
    <dgm:pt modelId="{08BBE89C-964B-4B8E-BBB0-4251D062F15A}" type="pres">
      <dgm:prSet presAssocID="{D65645D9-3B64-42EA-A8BA-A0A0DCF48D09}" presName="Name10" presStyleLbl="parChTrans1D2" presStyleIdx="0" presStyleCnt="2"/>
      <dgm:spPr/>
    </dgm:pt>
    <dgm:pt modelId="{1790718E-6C02-4F16-B64C-EACD3D7ED426}" type="pres">
      <dgm:prSet presAssocID="{DFB9B7B9-0CF0-49A1-9CCC-BCCD69334B11}" presName="hierRoot2" presStyleCnt="0"/>
      <dgm:spPr/>
    </dgm:pt>
    <dgm:pt modelId="{44724437-3DD8-4207-A028-FB91DE2C4C94}" type="pres">
      <dgm:prSet presAssocID="{DFB9B7B9-0CF0-49A1-9CCC-BCCD69334B11}" presName="composite2" presStyleCnt="0"/>
      <dgm:spPr/>
    </dgm:pt>
    <dgm:pt modelId="{379C428A-5EFB-4188-A975-936FFEAE84A1}" type="pres">
      <dgm:prSet presAssocID="{DFB9B7B9-0CF0-49A1-9CCC-BCCD69334B11}" presName="background2" presStyleLbl="node2" presStyleIdx="0" presStyleCnt="2"/>
      <dgm:spPr/>
    </dgm:pt>
    <dgm:pt modelId="{F315B619-0AE5-4634-BE7B-A3BBE9E5361D}" type="pres">
      <dgm:prSet presAssocID="{DFB9B7B9-0CF0-49A1-9CCC-BCCD69334B11}" presName="text2" presStyleLbl="fgAcc2" presStyleIdx="0" presStyleCnt="2">
        <dgm:presLayoutVars>
          <dgm:chPref val="3"/>
        </dgm:presLayoutVars>
      </dgm:prSet>
      <dgm:spPr/>
    </dgm:pt>
    <dgm:pt modelId="{771999B7-31D9-4E2E-B39F-AD8830AD703D}" type="pres">
      <dgm:prSet presAssocID="{DFB9B7B9-0CF0-49A1-9CCC-BCCD69334B11}" presName="hierChild3" presStyleCnt="0"/>
      <dgm:spPr/>
    </dgm:pt>
    <dgm:pt modelId="{8436D897-6319-4167-9421-C1B6918F3B54}" type="pres">
      <dgm:prSet presAssocID="{D9EFD50B-FAA3-4BD4-BBAA-59E7A980BB34}" presName="Name17" presStyleLbl="parChTrans1D3" presStyleIdx="0" presStyleCnt="3"/>
      <dgm:spPr/>
    </dgm:pt>
    <dgm:pt modelId="{C3CED032-43F4-4940-B19D-CB3EF21BB5FE}" type="pres">
      <dgm:prSet presAssocID="{4A6E0B54-1D28-442B-B5D8-76766BD4AC1C}" presName="hierRoot3" presStyleCnt="0"/>
      <dgm:spPr/>
    </dgm:pt>
    <dgm:pt modelId="{5299ACC7-981D-4747-A903-37C506B650A5}" type="pres">
      <dgm:prSet presAssocID="{4A6E0B54-1D28-442B-B5D8-76766BD4AC1C}" presName="composite3" presStyleCnt="0"/>
      <dgm:spPr/>
    </dgm:pt>
    <dgm:pt modelId="{B5F0BF67-33D0-4CC0-AE99-A5A3277CD3CD}" type="pres">
      <dgm:prSet presAssocID="{4A6E0B54-1D28-442B-B5D8-76766BD4AC1C}" presName="background3" presStyleLbl="node3" presStyleIdx="0" presStyleCnt="3"/>
      <dgm:spPr/>
    </dgm:pt>
    <dgm:pt modelId="{E9F5AD96-E42B-4A87-B123-267CEC52635C}" type="pres">
      <dgm:prSet presAssocID="{4A6E0B54-1D28-442B-B5D8-76766BD4AC1C}" presName="text3" presStyleLbl="fgAcc3" presStyleIdx="0" presStyleCnt="3">
        <dgm:presLayoutVars>
          <dgm:chPref val="3"/>
        </dgm:presLayoutVars>
      </dgm:prSet>
      <dgm:spPr/>
    </dgm:pt>
    <dgm:pt modelId="{57FCAAD2-8B2D-47C5-BB9A-A60012C38345}" type="pres">
      <dgm:prSet presAssocID="{4A6E0B54-1D28-442B-B5D8-76766BD4AC1C}" presName="hierChild4" presStyleCnt="0"/>
      <dgm:spPr/>
    </dgm:pt>
    <dgm:pt modelId="{D8FC1954-A1EF-4058-BF33-18F32467C21E}" type="pres">
      <dgm:prSet presAssocID="{2C66BB89-116A-4266-A866-1720DC76E340}" presName="Name17" presStyleLbl="parChTrans1D3" presStyleIdx="1" presStyleCnt="3"/>
      <dgm:spPr/>
    </dgm:pt>
    <dgm:pt modelId="{CB44DFE0-777C-4966-B63A-FCAFB3484B61}" type="pres">
      <dgm:prSet presAssocID="{C213CE81-F30D-4449-874C-FA657A93F2C1}" presName="hierRoot3" presStyleCnt="0"/>
      <dgm:spPr/>
    </dgm:pt>
    <dgm:pt modelId="{BC88CD3B-6B4C-42A7-8AAD-FC2C313DF7A0}" type="pres">
      <dgm:prSet presAssocID="{C213CE81-F30D-4449-874C-FA657A93F2C1}" presName="composite3" presStyleCnt="0"/>
      <dgm:spPr/>
    </dgm:pt>
    <dgm:pt modelId="{C39867B6-6CCE-4E6D-BC73-9DF7A14E06BA}" type="pres">
      <dgm:prSet presAssocID="{C213CE81-F30D-4449-874C-FA657A93F2C1}" presName="background3" presStyleLbl="node3" presStyleIdx="1" presStyleCnt="3"/>
      <dgm:spPr/>
    </dgm:pt>
    <dgm:pt modelId="{0A828827-81D2-4036-A87B-7274B3A941B1}" type="pres">
      <dgm:prSet presAssocID="{C213CE81-F30D-4449-874C-FA657A93F2C1}" presName="text3" presStyleLbl="fgAcc3" presStyleIdx="1" presStyleCnt="3">
        <dgm:presLayoutVars>
          <dgm:chPref val="3"/>
        </dgm:presLayoutVars>
      </dgm:prSet>
      <dgm:spPr/>
    </dgm:pt>
    <dgm:pt modelId="{80AA1E71-BF55-499A-951A-60BB8D425CCC}" type="pres">
      <dgm:prSet presAssocID="{C213CE81-F30D-4449-874C-FA657A93F2C1}" presName="hierChild4" presStyleCnt="0"/>
      <dgm:spPr/>
    </dgm:pt>
    <dgm:pt modelId="{AC051B82-55B2-4E39-B731-1465FB73284B}" type="pres">
      <dgm:prSet presAssocID="{90ED4D74-C369-4B69-A32A-511E3F8EE3BD}" presName="Name10" presStyleLbl="parChTrans1D2" presStyleIdx="1" presStyleCnt="2"/>
      <dgm:spPr/>
    </dgm:pt>
    <dgm:pt modelId="{825C76CB-AD7C-4688-8D0C-9C53E7F5157C}" type="pres">
      <dgm:prSet presAssocID="{BE05A261-BF0F-4E4C-AE9A-902010470CCD}" presName="hierRoot2" presStyleCnt="0"/>
      <dgm:spPr/>
    </dgm:pt>
    <dgm:pt modelId="{886F827A-4689-411B-8986-FC6833A9645C}" type="pres">
      <dgm:prSet presAssocID="{BE05A261-BF0F-4E4C-AE9A-902010470CCD}" presName="composite2" presStyleCnt="0"/>
      <dgm:spPr/>
    </dgm:pt>
    <dgm:pt modelId="{1E7FE645-E0C5-4CA4-AE09-4D729CACB61B}" type="pres">
      <dgm:prSet presAssocID="{BE05A261-BF0F-4E4C-AE9A-902010470CCD}" presName="background2" presStyleLbl="node2" presStyleIdx="1" presStyleCnt="2"/>
      <dgm:spPr/>
    </dgm:pt>
    <dgm:pt modelId="{4454ABCE-C309-4FDB-8646-B84FB112C242}" type="pres">
      <dgm:prSet presAssocID="{BE05A261-BF0F-4E4C-AE9A-902010470CCD}" presName="text2" presStyleLbl="fgAcc2" presStyleIdx="1" presStyleCnt="2" custLinFactNeighborX="-17381" custLinFactNeighborY="-3312">
        <dgm:presLayoutVars>
          <dgm:chPref val="3"/>
        </dgm:presLayoutVars>
      </dgm:prSet>
      <dgm:spPr/>
    </dgm:pt>
    <dgm:pt modelId="{E6450257-AB4A-4E14-A508-944B5D37DA73}" type="pres">
      <dgm:prSet presAssocID="{BE05A261-BF0F-4E4C-AE9A-902010470CCD}" presName="hierChild3" presStyleCnt="0"/>
      <dgm:spPr/>
    </dgm:pt>
    <dgm:pt modelId="{36827348-3144-413D-AAA6-8AA1CBA71D14}" type="pres">
      <dgm:prSet presAssocID="{6FDB075F-3F8B-4CE5-9D03-EA8DB3C18C24}" presName="Name17" presStyleLbl="parChTrans1D3" presStyleIdx="2" presStyleCnt="3"/>
      <dgm:spPr/>
    </dgm:pt>
    <dgm:pt modelId="{CB63439E-B93B-40A7-84F3-ED5E0A898B44}" type="pres">
      <dgm:prSet presAssocID="{C6257B31-2995-4C42-8B9C-D355929B0E4E}" presName="hierRoot3" presStyleCnt="0"/>
      <dgm:spPr/>
    </dgm:pt>
    <dgm:pt modelId="{589F3F90-956E-4044-982D-A00BE9BD767D}" type="pres">
      <dgm:prSet presAssocID="{C6257B31-2995-4C42-8B9C-D355929B0E4E}" presName="composite3" presStyleCnt="0"/>
      <dgm:spPr/>
    </dgm:pt>
    <dgm:pt modelId="{5E0EB4C6-B1BA-47EA-BC94-6F4A7C3D5D37}" type="pres">
      <dgm:prSet presAssocID="{C6257B31-2995-4C42-8B9C-D355929B0E4E}" presName="background3" presStyleLbl="node3" presStyleIdx="2" presStyleCnt="3"/>
      <dgm:spPr/>
    </dgm:pt>
    <dgm:pt modelId="{B054D362-505F-4E18-A943-6895012BF172}" type="pres">
      <dgm:prSet presAssocID="{C6257B31-2995-4C42-8B9C-D355929B0E4E}" presName="text3" presStyleLbl="fgAcc3" presStyleIdx="2" presStyleCnt="3">
        <dgm:presLayoutVars>
          <dgm:chPref val="3"/>
        </dgm:presLayoutVars>
      </dgm:prSet>
      <dgm:spPr/>
    </dgm:pt>
    <dgm:pt modelId="{D24F23CB-1FA2-486F-9A5B-92712F0416D2}" type="pres">
      <dgm:prSet presAssocID="{C6257B31-2995-4C42-8B9C-D355929B0E4E}" presName="hierChild4" presStyleCnt="0"/>
      <dgm:spPr/>
    </dgm:pt>
  </dgm:ptLst>
  <dgm:cxnLst>
    <dgm:cxn modelId="{5D2DAB19-FE47-4ACF-A70C-76C5CD3C574D}" type="presOf" srcId="{D65645D9-3B64-42EA-A8BA-A0A0DCF48D09}" destId="{08BBE89C-964B-4B8E-BBB0-4251D062F15A}" srcOrd="0" destOrd="0" presId="urn:microsoft.com/office/officeart/2005/8/layout/hierarchy1"/>
    <dgm:cxn modelId="{10DDFA2D-6A16-4078-AE34-1C24C681B598}" type="presOf" srcId="{4A6E0B54-1D28-442B-B5D8-76766BD4AC1C}" destId="{E9F5AD96-E42B-4A87-B123-267CEC52635C}" srcOrd="0" destOrd="0" presId="urn:microsoft.com/office/officeart/2005/8/layout/hierarchy1"/>
    <dgm:cxn modelId="{EF6B6753-073F-40FB-9FB5-11AD7F600185}" type="presOf" srcId="{97ED512B-CD20-481E-8BE1-23813F9C2DD9}" destId="{5D6DA0FF-93CE-4FD6-85EF-C8D3F6E0CBA5}" srcOrd="0" destOrd="0" presId="urn:microsoft.com/office/officeart/2005/8/layout/hierarchy1"/>
    <dgm:cxn modelId="{CF5BEC74-5899-465A-9612-B62733B1025C}" type="presOf" srcId="{DFB9B7B9-0CF0-49A1-9CCC-BCCD69334B11}" destId="{F315B619-0AE5-4634-BE7B-A3BBE9E5361D}" srcOrd="0" destOrd="0" presId="urn:microsoft.com/office/officeart/2005/8/layout/hierarchy1"/>
    <dgm:cxn modelId="{A1ACA99E-1C72-4FB1-A04D-C1DD907BD76F}" type="presOf" srcId="{DB5823AC-5FD1-4EEA-A481-CD2407E1E774}" destId="{BD6C3913-D6FC-4E89-A36A-0F8024BB946E}" srcOrd="0" destOrd="0" presId="urn:microsoft.com/office/officeart/2005/8/layout/hierarchy1"/>
    <dgm:cxn modelId="{88FCF5A3-A134-4783-8D6D-818C03F41B0C}" srcId="{DFB9B7B9-0CF0-49A1-9CCC-BCCD69334B11}" destId="{4A6E0B54-1D28-442B-B5D8-76766BD4AC1C}" srcOrd="0" destOrd="0" parTransId="{D9EFD50B-FAA3-4BD4-BBAA-59E7A980BB34}" sibTransId="{34D7777D-CF76-42B8-8E4B-85D6EE21E88C}"/>
    <dgm:cxn modelId="{335D73A6-0454-4816-9F65-C6765850248D}" type="presOf" srcId="{D9EFD50B-FAA3-4BD4-BBAA-59E7A980BB34}" destId="{8436D897-6319-4167-9421-C1B6918F3B54}" srcOrd="0" destOrd="0" presId="urn:microsoft.com/office/officeart/2005/8/layout/hierarchy1"/>
    <dgm:cxn modelId="{D6EFB0AD-8D98-4BB4-88A3-61F7FDA52187}" srcId="{DFB9B7B9-0CF0-49A1-9CCC-BCCD69334B11}" destId="{C213CE81-F30D-4449-874C-FA657A93F2C1}" srcOrd="1" destOrd="0" parTransId="{2C66BB89-116A-4266-A866-1720DC76E340}" sibTransId="{B547AF11-78BB-4E4F-97FF-2B2CF51D7A0F}"/>
    <dgm:cxn modelId="{9243CCB5-2BDE-4FAF-80AB-0B9A2E18C2CB}" type="presOf" srcId="{C213CE81-F30D-4449-874C-FA657A93F2C1}" destId="{0A828827-81D2-4036-A87B-7274B3A941B1}" srcOrd="0" destOrd="0" presId="urn:microsoft.com/office/officeart/2005/8/layout/hierarchy1"/>
    <dgm:cxn modelId="{B539B0B7-B26E-4DCB-B0E7-F81A89372A37}" type="presOf" srcId="{BE05A261-BF0F-4E4C-AE9A-902010470CCD}" destId="{4454ABCE-C309-4FDB-8646-B84FB112C242}" srcOrd="0" destOrd="0" presId="urn:microsoft.com/office/officeart/2005/8/layout/hierarchy1"/>
    <dgm:cxn modelId="{48858CD6-0BCE-46D3-A0A4-2C36E1EAE73D}" type="presOf" srcId="{6FDB075F-3F8B-4CE5-9D03-EA8DB3C18C24}" destId="{36827348-3144-413D-AAA6-8AA1CBA71D14}" srcOrd="0" destOrd="0" presId="urn:microsoft.com/office/officeart/2005/8/layout/hierarchy1"/>
    <dgm:cxn modelId="{977E4DD9-1311-4C87-A3A2-219C99D4815E}" type="presOf" srcId="{2C66BB89-116A-4266-A866-1720DC76E340}" destId="{D8FC1954-A1EF-4058-BF33-18F32467C21E}" srcOrd="0" destOrd="0" presId="urn:microsoft.com/office/officeart/2005/8/layout/hierarchy1"/>
    <dgm:cxn modelId="{C3B04ADE-CB74-4D5C-8CEE-802D3506C100}" srcId="{DB5823AC-5FD1-4EEA-A481-CD2407E1E774}" destId="{97ED512B-CD20-481E-8BE1-23813F9C2DD9}" srcOrd="0" destOrd="0" parTransId="{DDDDFC1C-3BA6-4805-90C2-6986D63306E5}" sibTransId="{583C6772-8571-42EC-85A5-0DBEB105D0C1}"/>
    <dgm:cxn modelId="{A6E2BCE4-0B97-4ED3-A4AC-643048C37A36}" srcId="{97ED512B-CD20-481E-8BE1-23813F9C2DD9}" destId="{BE05A261-BF0F-4E4C-AE9A-902010470CCD}" srcOrd="1" destOrd="0" parTransId="{90ED4D74-C369-4B69-A32A-511E3F8EE3BD}" sibTransId="{A02D763E-F2DA-42E3-8AAD-E5E918048E52}"/>
    <dgm:cxn modelId="{B23537EF-ABC2-4FAF-9254-8CA898F44FBE}" type="presOf" srcId="{C6257B31-2995-4C42-8B9C-D355929B0E4E}" destId="{B054D362-505F-4E18-A943-6895012BF172}" srcOrd="0" destOrd="0" presId="urn:microsoft.com/office/officeart/2005/8/layout/hierarchy1"/>
    <dgm:cxn modelId="{710A40F0-3F7F-4554-8484-E83E0C0BA4B4}" type="presOf" srcId="{90ED4D74-C369-4B69-A32A-511E3F8EE3BD}" destId="{AC051B82-55B2-4E39-B731-1465FB73284B}" srcOrd="0" destOrd="0" presId="urn:microsoft.com/office/officeart/2005/8/layout/hierarchy1"/>
    <dgm:cxn modelId="{712EF5F1-4126-4779-87E7-538612A34F4B}" srcId="{97ED512B-CD20-481E-8BE1-23813F9C2DD9}" destId="{DFB9B7B9-0CF0-49A1-9CCC-BCCD69334B11}" srcOrd="0" destOrd="0" parTransId="{D65645D9-3B64-42EA-A8BA-A0A0DCF48D09}" sibTransId="{44419464-F6CC-44B5-B727-599F79A73D92}"/>
    <dgm:cxn modelId="{3602D9FE-4A61-498B-BCDC-E21D272E9B9E}" srcId="{BE05A261-BF0F-4E4C-AE9A-902010470CCD}" destId="{C6257B31-2995-4C42-8B9C-D355929B0E4E}" srcOrd="0" destOrd="0" parTransId="{6FDB075F-3F8B-4CE5-9D03-EA8DB3C18C24}" sibTransId="{E3479AB6-9424-4852-9836-2362890AAE73}"/>
    <dgm:cxn modelId="{5141BE30-44E5-4311-B659-B36CBC6A95AD}" type="presParOf" srcId="{BD6C3913-D6FC-4E89-A36A-0F8024BB946E}" destId="{C5D5CAF1-F8B6-4A76-A926-7F6B607052BF}" srcOrd="0" destOrd="0" presId="urn:microsoft.com/office/officeart/2005/8/layout/hierarchy1"/>
    <dgm:cxn modelId="{BEF47BBD-C0FF-402E-BCF6-8CD503E9979D}" type="presParOf" srcId="{C5D5CAF1-F8B6-4A76-A926-7F6B607052BF}" destId="{F26FA2A6-DCED-4218-A547-C93335A22276}" srcOrd="0" destOrd="0" presId="urn:microsoft.com/office/officeart/2005/8/layout/hierarchy1"/>
    <dgm:cxn modelId="{C61D0F60-0B18-45AB-8B2D-233A43E1DCC9}" type="presParOf" srcId="{F26FA2A6-DCED-4218-A547-C93335A22276}" destId="{7DEAFE52-6D98-4DCB-9869-A9B8D8A94DEF}" srcOrd="0" destOrd="0" presId="urn:microsoft.com/office/officeart/2005/8/layout/hierarchy1"/>
    <dgm:cxn modelId="{71902A2A-D378-4D68-BA68-66D5CCDE8DCB}" type="presParOf" srcId="{F26FA2A6-DCED-4218-A547-C93335A22276}" destId="{5D6DA0FF-93CE-4FD6-85EF-C8D3F6E0CBA5}" srcOrd="1" destOrd="0" presId="urn:microsoft.com/office/officeart/2005/8/layout/hierarchy1"/>
    <dgm:cxn modelId="{250E3CD6-C99D-41C6-B15C-8E069DC0BE49}" type="presParOf" srcId="{C5D5CAF1-F8B6-4A76-A926-7F6B607052BF}" destId="{2CF043B0-74F4-4A30-8206-AC9546A0ABFD}" srcOrd="1" destOrd="0" presId="urn:microsoft.com/office/officeart/2005/8/layout/hierarchy1"/>
    <dgm:cxn modelId="{125B8D63-0524-4970-A088-0700DCAB943C}" type="presParOf" srcId="{2CF043B0-74F4-4A30-8206-AC9546A0ABFD}" destId="{08BBE89C-964B-4B8E-BBB0-4251D062F15A}" srcOrd="0" destOrd="0" presId="urn:microsoft.com/office/officeart/2005/8/layout/hierarchy1"/>
    <dgm:cxn modelId="{5516B77F-FAEE-4ED9-8CFF-418A2F23011B}" type="presParOf" srcId="{2CF043B0-74F4-4A30-8206-AC9546A0ABFD}" destId="{1790718E-6C02-4F16-B64C-EACD3D7ED426}" srcOrd="1" destOrd="0" presId="urn:microsoft.com/office/officeart/2005/8/layout/hierarchy1"/>
    <dgm:cxn modelId="{03282B24-9AA0-494C-A971-31FA42932CD2}" type="presParOf" srcId="{1790718E-6C02-4F16-B64C-EACD3D7ED426}" destId="{44724437-3DD8-4207-A028-FB91DE2C4C94}" srcOrd="0" destOrd="0" presId="urn:microsoft.com/office/officeart/2005/8/layout/hierarchy1"/>
    <dgm:cxn modelId="{7AD41538-558F-4352-9257-AC01F6329068}" type="presParOf" srcId="{44724437-3DD8-4207-A028-FB91DE2C4C94}" destId="{379C428A-5EFB-4188-A975-936FFEAE84A1}" srcOrd="0" destOrd="0" presId="urn:microsoft.com/office/officeart/2005/8/layout/hierarchy1"/>
    <dgm:cxn modelId="{90284174-93A3-42AA-92D2-E38145806B5C}" type="presParOf" srcId="{44724437-3DD8-4207-A028-FB91DE2C4C94}" destId="{F315B619-0AE5-4634-BE7B-A3BBE9E5361D}" srcOrd="1" destOrd="0" presId="urn:microsoft.com/office/officeart/2005/8/layout/hierarchy1"/>
    <dgm:cxn modelId="{EC178A80-808A-491E-998F-E160735AA8E4}" type="presParOf" srcId="{1790718E-6C02-4F16-B64C-EACD3D7ED426}" destId="{771999B7-31D9-4E2E-B39F-AD8830AD703D}" srcOrd="1" destOrd="0" presId="urn:microsoft.com/office/officeart/2005/8/layout/hierarchy1"/>
    <dgm:cxn modelId="{8DE70AF5-8C1B-49A2-8D53-9928A74CFB03}" type="presParOf" srcId="{771999B7-31D9-4E2E-B39F-AD8830AD703D}" destId="{8436D897-6319-4167-9421-C1B6918F3B54}" srcOrd="0" destOrd="0" presId="urn:microsoft.com/office/officeart/2005/8/layout/hierarchy1"/>
    <dgm:cxn modelId="{B0D07B22-0375-4E9B-A35A-0816EFB5967D}" type="presParOf" srcId="{771999B7-31D9-4E2E-B39F-AD8830AD703D}" destId="{C3CED032-43F4-4940-B19D-CB3EF21BB5FE}" srcOrd="1" destOrd="0" presId="urn:microsoft.com/office/officeart/2005/8/layout/hierarchy1"/>
    <dgm:cxn modelId="{8864E6CD-E9A5-4258-B291-AF70DB991447}" type="presParOf" srcId="{C3CED032-43F4-4940-B19D-CB3EF21BB5FE}" destId="{5299ACC7-981D-4747-A903-37C506B650A5}" srcOrd="0" destOrd="0" presId="urn:microsoft.com/office/officeart/2005/8/layout/hierarchy1"/>
    <dgm:cxn modelId="{6CC2A7A3-F9B2-4DC9-9649-423B40F5FA00}" type="presParOf" srcId="{5299ACC7-981D-4747-A903-37C506B650A5}" destId="{B5F0BF67-33D0-4CC0-AE99-A5A3277CD3CD}" srcOrd="0" destOrd="0" presId="urn:microsoft.com/office/officeart/2005/8/layout/hierarchy1"/>
    <dgm:cxn modelId="{D86FCDFE-B9F7-47A9-B5C5-07D2546BCCC9}" type="presParOf" srcId="{5299ACC7-981D-4747-A903-37C506B650A5}" destId="{E9F5AD96-E42B-4A87-B123-267CEC52635C}" srcOrd="1" destOrd="0" presId="urn:microsoft.com/office/officeart/2005/8/layout/hierarchy1"/>
    <dgm:cxn modelId="{859A5645-353C-426F-A555-F89B6049D38A}" type="presParOf" srcId="{C3CED032-43F4-4940-B19D-CB3EF21BB5FE}" destId="{57FCAAD2-8B2D-47C5-BB9A-A60012C38345}" srcOrd="1" destOrd="0" presId="urn:microsoft.com/office/officeart/2005/8/layout/hierarchy1"/>
    <dgm:cxn modelId="{7F8ADFEA-839F-42AB-AA4B-EC0609BCA401}" type="presParOf" srcId="{771999B7-31D9-4E2E-B39F-AD8830AD703D}" destId="{D8FC1954-A1EF-4058-BF33-18F32467C21E}" srcOrd="2" destOrd="0" presId="urn:microsoft.com/office/officeart/2005/8/layout/hierarchy1"/>
    <dgm:cxn modelId="{B697121A-46F3-4704-9EA2-656A5F63EDA1}" type="presParOf" srcId="{771999B7-31D9-4E2E-B39F-AD8830AD703D}" destId="{CB44DFE0-777C-4966-B63A-FCAFB3484B61}" srcOrd="3" destOrd="0" presId="urn:microsoft.com/office/officeart/2005/8/layout/hierarchy1"/>
    <dgm:cxn modelId="{EDDBD67E-A6B5-4237-993C-7AF50A922CEF}" type="presParOf" srcId="{CB44DFE0-777C-4966-B63A-FCAFB3484B61}" destId="{BC88CD3B-6B4C-42A7-8AAD-FC2C313DF7A0}" srcOrd="0" destOrd="0" presId="urn:microsoft.com/office/officeart/2005/8/layout/hierarchy1"/>
    <dgm:cxn modelId="{5D63F96E-E46E-42B9-AE88-F1B1E90FEAC0}" type="presParOf" srcId="{BC88CD3B-6B4C-42A7-8AAD-FC2C313DF7A0}" destId="{C39867B6-6CCE-4E6D-BC73-9DF7A14E06BA}" srcOrd="0" destOrd="0" presId="urn:microsoft.com/office/officeart/2005/8/layout/hierarchy1"/>
    <dgm:cxn modelId="{1FAD3BA6-1540-4484-BD55-2E712A9959BD}" type="presParOf" srcId="{BC88CD3B-6B4C-42A7-8AAD-FC2C313DF7A0}" destId="{0A828827-81D2-4036-A87B-7274B3A941B1}" srcOrd="1" destOrd="0" presId="urn:microsoft.com/office/officeart/2005/8/layout/hierarchy1"/>
    <dgm:cxn modelId="{76692B54-7537-486E-B3C9-C15DA65F003C}" type="presParOf" srcId="{CB44DFE0-777C-4966-B63A-FCAFB3484B61}" destId="{80AA1E71-BF55-499A-951A-60BB8D425CCC}" srcOrd="1" destOrd="0" presId="urn:microsoft.com/office/officeart/2005/8/layout/hierarchy1"/>
    <dgm:cxn modelId="{33A1408C-AA9A-4143-9422-45C68D14DC3E}" type="presParOf" srcId="{2CF043B0-74F4-4A30-8206-AC9546A0ABFD}" destId="{AC051B82-55B2-4E39-B731-1465FB73284B}" srcOrd="2" destOrd="0" presId="urn:microsoft.com/office/officeart/2005/8/layout/hierarchy1"/>
    <dgm:cxn modelId="{9312AAC1-E1A3-437A-B8AF-20A8C240847D}" type="presParOf" srcId="{2CF043B0-74F4-4A30-8206-AC9546A0ABFD}" destId="{825C76CB-AD7C-4688-8D0C-9C53E7F5157C}" srcOrd="3" destOrd="0" presId="urn:microsoft.com/office/officeart/2005/8/layout/hierarchy1"/>
    <dgm:cxn modelId="{279661B9-E8FB-4EE9-875F-E97183428B85}" type="presParOf" srcId="{825C76CB-AD7C-4688-8D0C-9C53E7F5157C}" destId="{886F827A-4689-411B-8986-FC6833A9645C}" srcOrd="0" destOrd="0" presId="urn:microsoft.com/office/officeart/2005/8/layout/hierarchy1"/>
    <dgm:cxn modelId="{FEC29188-4ADD-4516-8AA2-E3974924D9F3}" type="presParOf" srcId="{886F827A-4689-411B-8986-FC6833A9645C}" destId="{1E7FE645-E0C5-4CA4-AE09-4D729CACB61B}" srcOrd="0" destOrd="0" presId="urn:microsoft.com/office/officeart/2005/8/layout/hierarchy1"/>
    <dgm:cxn modelId="{6BD26F87-F8C5-4E31-BD0E-789A7284D234}" type="presParOf" srcId="{886F827A-4689-411B-8986-FC6833A9645C}" destId="{4454ABCE-C309-4FDB-8646-B84FB112C242}" srcOrd="1" destOrd="0" presId="urn:microsoft.com/office/officeart/2005/8/layout/hierarchy1"/>
    <dgm:cxn modelId="{0B7939D8-B8C7-438F-B2BB-EABC5D851539}" type="presParOf" srcId="{825C76CB-AD7C-4688-8D0C-9C53E7F5157C}" destId="{E6450257-AB4A-4E14-A508-944B5D37DA73}" srcOrd="1" destOrd="0" presId="urn:microsoft.com/office/officeart/2005/8/layout/hierarchy1"/>
    <dgm:cxn modelId="{85079205-6DD0-4B57-AD21-A0248D82138D}" type="presParOf" srcId="{E6450257-AB4A-4E14-A508-944B5D37DA73}" destId="{36827348-3144-413D-AAA6-8AA1CBA71D14}" srcOrd="0" destOrd="0" presId="urn:microsoft.com/office/officeart/2005/8/layout/hierarchy1"/>
    <dgm:cxn modelId="{5318957C-5D73-4B39-B914-D82964BDACC1}" type="presParOf" srcId="{E6450257-AB4A-4E14-A508-944B5D37DA73}" destId="{CB63439E-B93B-40A7-84F3-ED5E0A898B44}" srcOrd="1" destOrd="0" presId="urn:microsoft.com/office/officeart/2005/8/layout/hierarchy1"/>
    <dgm:cxn modelId="{BA4DB487-2131-4CCB-B071-1660C15DE00C}" type="presParOf" srcId="{CB63439E-B93B-40A7-84F3-ED5E0A898B44}" destId="{589F3F90-956E-4044-982D-A00BE9BD767D}" srcOrd="0" destOrd="0" presId="urn:microsoft.com/office/officeart/2005/8/layout/hierarchy1"/>
    <dgm:cxn modelId="{837780AC-96F3-4A9E-9FA3-7C7444146D47}" type="presParOf" srcId="{589F3F90-956E-4044-982D-A00BE9BD767D}" destId="{5E0EB4C6-B1BA-47EA-BC94-6F4A7C3D5D37}" srcOrd="0" destOrd="0" presId="urn:microsoft.com/office/officeart/2005/8/layout/hierarchy1"/>
    <dgm:cxn modelId="{CF441461-5D35-49AD-B655-96E1F95574D9}" type="presParOf" srcId="{589F3F90-956E-4044-982D-A00BE9BD767D}" destId="{B054D362-505F-4E18-A943-6895012BF172}" srcOrd="1" destOrd="0" presId="urn:microsoft.com/office/officeart/2005/8/layout/hierarchy1"/>
    <dgm:cxn modelId="{5995524A-3D03-481A-8DD8-16E51B1867AB}" type="presParOf" srcId="{CB63439E-B93B-40A7-84F3-ED5E0A898B44}" destId="{D24F23CB-1FA2-486F-9A5B-92712F0416D2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827348-3144-413D-AAA6-8AA1CBA71D14}">
      <dsp:nvSpPr>
        <dsp:cNvPr id="0" name=""/>
        <dsp:cNvSpPr/>
      </dsp:nvSpPr>
      <dsp:spPr>
        <a:xfrm>
          <a:off x="5989323" y="2380520"/>
          <a:ext cx="268495" cy="48175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38651"/>
              </a:lnTo>
              <a:lnTo>
                <a:pt x="268495" y="338651"/>
              </a:lnTo>
              <a:lnTo>
                <a:pt x="268495" y="481757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C051B82-55B2-4E39-B731-1465FB73284B}">
      <dsp:nvSpPr>
        <dsp:cNvPr id="0" name=""/>
        <dsp:cNvSpPr/>
      </dsp:nvSpPr>
      <dsp:spPr>
        <a:xfrm>
          <a:off x="4863967" y="1166718"/>
          <a:ext cx="1125355" cy="23287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9771"/>
              </a:lnTo>
              <a:lnTo>
                <a:pt x="1125355" y="89771"/>
              </a:lnTo>
              <a:lnTo>
                <a:pt x="1125355" y="23287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8FC1954-A1EF-4058-BF33-18F32467C21E}">
      <dsp:nvSpPr>
        <dsp:cNvPr id="0" name=""/>
        <dsp:cNvSpPr/>
      </dsp:nvSpPr>
      <dsp:spPr>
        <a:xfrm>
          <a:off x="3425750" y="2413008"/>
          <a:ext cx="944022" cy="44926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6163"/>
              </a:lnTo>
              <a:lnTo>
                <a:pt x="944022" y="306163"/>
              </a:lnTo>
              <a:lnTo>
                <a:pt x="944022" y="449268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436D897-6319-4167-9421-C1B6918F3B54}">
      <dsp:nvSpPr>
        <dsp:cNvPr id="0" name=""/>
        <dsp:cNvSpPr/>
      </dsp:nvSpPr>
      <dsp:spPr>
        <a:xfrm>
          <a:off x="2481728" y="2413008"/>
          <a:ext cx="944022" cy="449268"/>
        </a:xfrm>
        <a:custGeom>
          <a:avLst/>
          <a:gdLst/>
          <a:ahLst/>
          <a:cxnLst/>
          <a:rect l="0" t="0" r="0" b="0"/>
          <a:pathLst>
            <a:path>
              <a:moveTo>
                <a:pt x="944022" y="0"/>
              </a:moveTo>
              <a:lnTo>
                <a:pt x="944022" y="306163"/>
              </a:lnTo>
              <a:lnTo>
                <a:pt x="0" y="306163"/>
              </a:lnTo>
              <a:lnTo>
                <a:pt x="0" y="449268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8BBE89C-964B-4B8E-BBB0-4251D062F15A}">
      <dsp:nvSpPr>
        <dsp:cNvPr id="0" name=""/>
        <dsp:cNvSpPr/>
      </dsp:nvSpPr>
      <dsp:spPr>
        <a:xfrm>
          <a:off x="3425750" y="1166718"/>
          <a:ext cx="1438216" cy="265365"/>
        </a:xfrm>
        <a:custGeom>
          <a:avLst/>
          <a:gdLst/>
          <a:ahLst/>
          <a:cxnLst/>
          <a:rect l="0" t="0" r="0" b="0"/>
          <a:pathLst>
            <a:path>
              <a:moveTo>
                <a:pt x="1438216" y="0"/>
              </a:moveTo>
              <a:lnTo>
                <a:pt x="1438216" y="122259"/>
              </a:lnTo>
              <a:lnTo>
                <a:pt x="0" y="122259"/>
              </a:lnTo>
              <a:lnTo>
                <a:pt x="0" y="26536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DEAFE52-6D98-4DCB-9869-A9B8D8A94DEF}">
      <dsp:nvSpPr>
        <dsp:cNvPr id="0" name=""/>
        <dsp:cNvSpPr/>
      </dsp:nvSpPr>
      <dsp:spPr>
        <a:xfrm>
          <a:off x="2550242" y="185792"/>
          <a:ext cx="4627449" cy="98092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D6DA0FF-93CE-4FD6-85EF-C8D3F6E0CBA5}">
      <dsp:nvSpPr>
        <dsp:cNvPr id="0" name=""/>
        <dsp:cNvSpPr/>
      </dsp:nvSpPr>
      <dsp:spPr>
        <a:xfrm>
          <a:off x="2721883" y="348851"/>
          <a:ext cx="4627449" cy="980925"/>
        </a:xfrm>
        <a:prstGeom prst="roundRect">
          <a:avLst>
            <a:gd name="adj" fmla="val 10000"/>
          </a:avLst>
        </a:prstGeom>
        <a:solidFill>
          <a:schemeClr val="accent1">
            <a:lumMod val="20000"/>
            <a:lumOff val="80000"/>
            <a:alpha val="90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 dirty="0"/>
            <a:t>Reações adversas com alimentos</a:t>
          </a:r>
        </a:p>
      </dsp:txBody>
      <dsp:txXfrm>
        <a:off x="2750613" y="377581"/>
        <a:ext cx="4569989" cy="923465"/>
      </dsp:txXfrm>
    </dsp:sp>
    <dsp:sp modelId="{379C428A-5EFB-4188-A975-936FFEAE84A1}">
      <dsp:nvSpPr>
        <dsp:cNvPr id="0" name=""/>
        <dsp:cNvSpPr/>
      </dsp:nvSpPr>
      <dsp:spPr>
        <a:xfrm>
          <a:off x="2653368" y="1432083"/>
          <a:ext cx="1544764" cy="98092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315B619-0AE5-4634-BE7B-A3BBE9E5361D}">
      <dsp:nvSpPr>
        <dsp:cNvPr id="0" name=""/>
        <dsp:cNvSpPr/>
      </dsp:nvSpPr>
      <dsp:spPr>
        <a:xfrm>
          <a:off x="2825009" y="1595141"/>
          <a:ext cx="1544764" cy="98092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b="1" kern="1200" dirty="0"/>
            <a:t>Resposta imune mediada</a:t>
          </a:r>
        </a:p>
      </dsp:txBody>
      <dsp:txXfrm>
        <a:off x="2853739" y="1623871"/>
        <a:ext cx="1487304" cy="923465"/>
      </dsp:txXfrm>
    </dsp:sp>
    <dsp:sp modelId="{B5F0BF67-33D0-4CC0-AE99-A5A3277CD3CD}">
      <dsp:nvSpPr>
        <dsp:cNvPr id="0" name=""/>
        <dsp:cNvSpPr/>
      </dsp:nvSpPr>
      <dsp:spPr>
        <a:xfrm>
          <a:off x="1709346" y="2862277"/>
          <a:ext cx="1544764" cy="98092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9F5AD96-E42B-4A87-B123-267CEC52635C}">
      <dsp:nvSpPr>
        <dsp:cNvPr id="0" name=""/>
        <dsp:cNvSpPr/>
      </dsp:nvSpPr>
      <dsp:spPr>
        <a:xfrm>
          <a:off x="1880986" y="3025335"/>
          <a:ext cx="1544764" cy="98092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b="1" kern="1200" dirty="0"/>
            <a:t>Alergia tipo I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kern="1200" dirty="0"/>
            <a:t>Mediada por IgE</a:t>
          </a:r>
        </a:p>
      </dsp:txBody>
      <dsp:txXfrm>
        <a:off x="1909716" y="3054065"/>
        <a:ext cx="1487304" cy="923465"/>
      </dsp:txXfrm>
    </dsp:sp>
    <dsp:sp modelId="{C39867B6-6CCE-4E6D-BC73-9DF7A14E06BA}">
      <dsp:nvSpPr>
        <dsp:cNvPr id="0" name=""/>
        <dsp:cNvSpPr/>
      </dsp:nvSpPr>
      <dsp:spPr>
        <a:xfrm>
          <a:off x="3597391" y="2862277"/>
          <a:ext cx="1544764" cy="98092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828827-81D2-4036-A87B-7274B3A941B1}">
      <dsp:nvSpPr>
        <dsp:cNvPr id="0" name=""/>
        <dsp:cNvSpPr/>
      </dsp:nvSpPr>
      <dsp:spPr>
        <a:xfrm>
          <a:off x="3769031" y="3025335"/>
          <a:ext cx="1544764" cy="98092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b="1" kern="1200" dirty="0"/>
            <a:t>Alergia tipo III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kern="1200" dirty="0"/>
            <a:t>Mediada por </a:t>
          </a:r>
          <a:r>
            <a:rPr lang="pt-BR" sz="1200" kern="1200" dirty="0" err="1"/>
            <a:t>IgG</a:t>
          </a:r>
          <a:endParaRPr lang="pt-BR" sz="1200" kern="1200" dirty="0"/>
        </a:p>
      </dsp:txBody>
      <dsp:txXfrm>
        <a:off x="3797761" y="3054065"/>
        <a:ext cx="1487304" cy="923465"/>
      </dsp:txXfrm>
    </dsp:sp>
    <dsp:sp modelId="{1E7FE645-E0C5-4CA4-AE09-4D729CACB61B}">
      <dsp:nvSpPr>
        <dsp:cNvPr id="0" name=""/>
        <dsp:cNvSpPr/>
      </dsp:nvSpPr>
      <dsp:spPr>
        <a:xfrm>
          <a:off x="5216941" y="1399594"/>
          <a:ext cx="1544764" cy="98092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454ABCE-C309-4FDB-8646-B84FB112C242}">
      <dsp:nvSpPr>
        <dsp:cNvPr id="0" name=""/>
        <dsp:cNvSpPr/>
      </dsp:nvSpPr>
      <dsp:spPr>
        <a:xfrm>
          <a:off x="5388581" y="1562653"/>
          <a:ext cx="1544764" cy="98092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b="1" kern="1200" dirty="0"/>
            <a:t>Resposta não imune</a:t>
          </a:r>
        </a:p>
      </dsp:txBody>
      <dsp:txXfrm>
        <a:off x="5417311" y="1591383"/>
        <a:ext cx="1487304" cy="923465"/>
      </dsp:txXfrm>
    </dsp:sp>
    <dsp:sp modelId="{5E0EB4C6-B1BA-47EA-BC94-6F4A7C3D5D37}">
      <dsp:nvSpPr>
        <dsp:cNvPr id="0" name=""/>
        <dsp:cNvSpPr/>
      </dsp:nvSpPr>
      <dsp:spPr>
        <a:xfrm>
          <a:off x="5485436" y="2862277"/>
          <a:ext cx="1544764" cy="98092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054D362-505F-4E18-A943-6895012BF172}">
      <dsp:nvSpPr>
        <dsp:cNvPr id="0" name=""/>
        <dsp:cNvSpPr/>
      </dsp:nvSpPr>
      <dsp:spPr>
        <a:xfrm>
          <a:off x="5657076" y="3025335"/>
          <a:ext cx="1544764" cy="98092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b="1" kern="1200" dirty="0"/>
            <a:t>Deficiência de enzima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b="1" kern="1200" dirty="0"/>
            <a:t>Efeitos farmacológicos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b="1" kern="1200" dirty="0"/>
            <a:t>Efeitos químicos</a:t>
          </a:r>
        </a:p>
      </dsp:txBody>
      <dsp:txXfrm>
        <a:off x="5685806" y="3054065"/>
        <a:ext cx="1487304" cy="92346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>
            <a:extLst>
              <a:ext uri="{FF2B5EF4-FFF2-40B4-BE49-F238E27FC236}">
                <a16:creationId xmlns:a16="http://schemas.microsoft.com/office/drawing/2014/main" id="{4A2ADFBA-589E-4F5E-9119-A34272C6169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1"/>
            <a:ext cx="4342030" cy="345966"/>
          </a:xfrm>
          <a:prstGeom prst="rect">
            <a:avLst/>
          </a:prstGeom>
        </p:spPr>
        <p:txBody>
          <a:bodyPr vert="horz" lIns="93150" tIns="46575" rIns="93150" bIns="46575" rtlCol="0"/>
          <a:lstStyle>
            <a:lvl1pPr algn="l">
              <a:defRPr sz="120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838085A5-7305-42B3-8E89-B656093B82B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675081" y="1"/>
            <a:ext cx="4342030" cy="345966"/>
          </a:xfrm>
          <a:prstGeom prst="rect">
            <a:avLst/>
          </a:prstGeom>
        </p:spPr>
        <p:txBody>
          <a:bodyPr vert="horz" lIns="93150" tIns="46575" rIns="93150" bIns="46575" rtlCol="0"/>
          <a:lstStyle>
            <a:lvl1pPr algn="r">
              <a:defRPr sz="1200"/>
            </a:lvl1pPr>
          </a:lstStyle>
          <a:p>
            <a:pPr>
              <a:defRPr/>
            </a:pPr>
            <a:fld id="{9492CC89-8C13-4E1F-A0C9-5DDD96D28798}" type="datetimeFigureOut">
              <a:rPr lang="pt-BR"/>
              <a:pPr>
                <a:defRPr/>
              </a:pPr>
              <a:t>17/05/2021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5C3999A1-B071-42A8-AECE-15FB0A0DD89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542197"/>
            <a:ext cx="4342030" cy="345966"/>
          </a:xfrm>
          <a:prstGeom prst="rect">
            <a:avLst/>
          </a:prstGeom>
        </p:spPr>
        <p:txBody>
          <a:bodyPr vert="horz" lIns="93150" tIns="46575" rIns="93150" bIns="46575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D2063C9F-C615-480B-AA4E-BB33B3E93E3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675081" y="6542197"/>
            <a:ext cx="4342030" cy="345966"/>
          </a:xfrm>
          <a:prstGeom prst="rect">
            <a:avLst/>
          </a:prstGeom>
        </p:spPr>
        <p:txBody>
          <a:bodyPr vert="horz" lIns="93150" tIns="46575" rIns="93150" bIns="46575" rtlCol="0" anchor="b"/>
          <a:lstStyle>
            <a:lvl1pPr algn="r">
              <a:defRPr sz="1200"/>
            </a:lvl1pPr>
          </a:lstStyle>
          <a:p>
            <a:pPr>
              <a:defRPr/>
            </a:pPr>
            <a:fld id="{CB11E68E-0EE7-4EA4-9B08-98BDECE2CCFD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>
            <a:extLst>
              <a:ext uri="{FF2B5EF4-FFF2-40B4-BE49-F238E27FC236}">
                <a16:creationId xmlns:a16="http://schemas.microsoft.com/office/drawing/2014/main" id="{787DA429-9673-4DDE-81E3-4B0E192D98B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1"/>
            <a:ext cx="4342030" cy="345966"/>
          </a:xfrm>
          <a:prstGeom prst="rect">
            <a:avLst/>
          </a:prstGeom>
        </p:spPr>
        <p:txBody>
          <a:bodyPr vert="horz" lIns="93150" tIns="46575" rIns="93150" bIns="46575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4003F104-9910-4D7C-976C-CD2FD0A05510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675081" y="1"/>
            <a:ext cx="4342030" cy="345966"/>
          </a:xfrm>
          <a:prstGeom prst="rect">
            <a:avLst/>
          </a:prstGeom>
        </p:spPr>
        <p:txBody>
          <a:bodyPr vert="horz" lIns="93150" tIns="46575" rIns="93150" bIns="46575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9808FB40-6A93-4C9E-A53E-97AD7217B84C}" type="datetimeFigureOut">
              <a:rPr lang="pt-BR"/>
              <a:pPr>
                <a:defRPr/>
              </a:pPr>
              <a:t>17/05/2021</a:t>
            </a:fld>
            <a:endParaRPr lang="pt-BR"/>
          </a:p>
        </p:txBody>
      </p:sp>
      <p:sp>
        <p:nvSpPr>
          <p:cNvPr id="4" name="Espaço Reservado para Imagem de Slide 3">
            <a:extLst>
              <a:ext uri="{FF2B5EF4-FFF2-40B4-BE49-F238E27FC236}">
                <a16:creationId xmlns:a16="http://schemas.microsoft.com/office/drawing/2014/main" id="{7074EC42-E58A-4731-A9A5-2686CED6B5F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459163" y="860425"/>
            <a:ext cx="3100387" cy="23256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50" tIns="46575" rIns="93150" bIns="46575" rtlCol="0" anchor="ctr"/>
          <a:lstStyle/>
          <a:p>
            <a:pPr lvl="0"/>
            <a:endParaRPr lang="pt-BR" noProof="0"/>
          </a:p>
        </p:txBody>
      </p:sp>
      <p:sp>
        <p:nvSpPr>
          <p:cNvPr id="5" name="Espaço Reservado para Anotações 4">
            <a:extLst>
              <a:ext uri="{FF2B5EF4-FFF2-40B4-BE49-F238E27FC236}">
                <a16:creationId xmlns:a16="http://schemas.microsoft.com/office/drawing/2014/main" id="{F88C25A6-00DC-4EBD-A766-DBA6DE3D5B9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001391" y="3315370"/>
            <a:ext cx="8015931" cy="2711978"/>
          </a:xfrm>
          <a:prstGeom prst="rect">
            <a:avLst/>
          </a:prstGeom>
        </p:spPr>
        <p:txBody>
          <a:bodyPr vert="horz" lIns="93150" tIns="46575" rIns="93150" bIns="46575" rtlCol="0"/>
          <a:lstStyle/>
          <a:p>
            <a:pPr lvl="0"/>
            <a:r>
              <a:rPr lang="pt-BR" noProof="0"/>
              <a:t>Clique para editar o texto mestre</a:t>
            </a:r>
          </a:p>
          <a:p>
            <a:pPr lvl="1"/>
            <a:r>
              <a:rPr lang="pt-BR" noProof="0"/>
              <a:t>Segundo nível</a:t>
            </a:r>
          </a:p>
          <a:p>
            <a:pPr lvl="2"/>
            <a:r>
              <a:rPr lang="pt-BR" noProof="0"/>
              <a:t>Terceiro nível</a:t>
            </a:r>
          </a:p>
          <a:p>
            <a:pPr lvl="3"/>
            <a:r>
              <a:rPr lang="pt-BR" noProof="0"/>
              <a:t>Quarto nível</a:t>
            </a:r>
          </a:p>
          <a:p>
            <a:pPr lvl="4"/>
            <a:r>
              <a:rPr lang="pt-BR" noProof="0"/>
              <a:t>Quinto nível</a:t>
            </a:r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F53AA845-3142-462E-87BB-1D9F1EC88FDD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42197"/>
            <a:ext cx="4342030" cy="345966"/>
          </a:xfrm>
          <a:prstGeom prst="rect">
            <a:avLst/>
          </a:prstGeom>
        </p:spPr>
        <p:txBody>
          <a:bodyPr vert="horz" lIns="93150" tIns="46575" rIns="93150" bIns="46575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DE9C381A-46A5-4E93-BAF1-EBC8A01A541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675081" y="6542197"/>
            <a:ext cx="4342030" cy="345966"/>
          </a:xfrm>
          <a:prstGeom prst="rect">
            <a:avLst/>
          </a:prstGeom>
        </p:spPr>
        <p:txBody>
          <a:bodyPr vert="horz" wrap="square" lIns="93150" tIns="46575" rIns="93150" bIns="46575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81DED379-C575-4BA6-87F4-171BAA4EB900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Espaço Reservado para Imagem de Slide 1">
            <a:extLst>
              <a:ext uri="{FF2B5EF4-FFF2-40B4-BE49-F238E27FC236}">
                <a16:creationId xmlns:a16="http://schemas.microsoft.com/office/drawing/2014/main" id="{D3064D7A-E7B3-45BE-AE75-AFAB8DE8193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Espaço Reservado para Anotações 2">
            <a:extLst>
              <a:ext uri="{FF2B5EF4-FFF2-40B4-BE49-F238E27FC236}">
                <a16:creationId xmlns:a16="http://schemas.microsoft.com/office/drawing/2014/main" id="{1F65E527-C0AF-40CD-B375-45437A5A0CF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/>
          </a:p>
        </p:txBody>
      </p:sp>
      <p:sp>
        <p:nvSpPr>
          <p:cNvPr id="5124" name="Espaço Reservado para Número de Slide 3">
            <a:extLst>
              <a:ext uri="{FF2B5EF4-FFF2-40B4-BE49-F238E27FC236}">
                <a16:creationId xmlns:a16="http://schemas.microsoft.com/office/drawing/2014/main" id="{11AFF072-2765-4E2F-B0AD-9FAE9C1D14C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6843" indent="-291094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64374" indent="-2328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30124" indent="-2328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95873" indent="-2328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61623" indent="-2328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27373" indent="-2328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93122" indent="-2328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58872" indent="-2328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05863442-23B6-4C67-BCB6-3E8BD5AC81CC}" type="slidenum">
              <a:rPr lang="pt-BR" altLang="pt-BR" smtClean="0">
                <a:latin typeface="Calibri" panose="020F0502020204030204" pitchFamily="34" charset="0"/>
              </a:rPr>
              <a:pPr/>
              <a:t>2</a:t>
            </a:fld>
            <a:endParaRPr lang="pt-BR" altLang="pt-BR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1DED379-C575-4BA6-87F4-171BAA4EB900}" type="slidenum">
              <a:rPr lang="pt-BR" altLang="pt-BR" smtClean="0"/>
              <a:pPr>
                <a:defRPr/>
              </a:pPr>
              <a:t>21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8424220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Espaço Reservado para Imagem de Slide 1">
            <a:extLst>
              <a:ext uri="{FF2B5EF4-FFF2-40B4-BE49-F238E27FC236}">
                <a16:creationId xmlns:a16="http://schemas.microsoft.com/office/drawing/2014/main" id="{4E45415C-5858-4050-AFCC-E2C232FF3EA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Espaço Reservado para Anotações 2">
            <a:extLst>
              <a:ext uri="{FF2B5EF4-FFF2-40B4-BE49-F238E27FC236}">
                <a16:creationId xmlns:a16="http://schemas.microsoft.com/office/drawing/2014/main" id="{F9050934-2B29-4D71-A192-768EE0695C2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pt-BR" altLang="pt-BR"/>
              <a:t>O NOVO PARADIGMA PARA DESENVOLVIMENTO DAS INFLAMAÇÕES CRONICAS . A Epigenética representa o mecanismo chave ligando os componemtes genéticos ao desenvolvimento. Doenças desenvolvem-se dependendo da intima interação de mecanismos intrincicos e extrinsicos no tempo e espaço.</a:t>
            </a:r>
          </a:p>
        </p:txBody>
      </p:sp>
      <p:sp>
        <p:nvSpPr>
          <p:cNvPr id="21508" name="Espaço Reservado para Número de Slide 3">
            <a:extLst>
              <a:ext uri="{FF2B5EF4-FFF2-40B4-BE49-F238E27FC236}">
                <a16:creationId xmlns:a16="http://schemas.microsoft.com/office/drawing/2014/main" id="{6AAC31C7-9E07-4511-ADFB-3D434419038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6843" indent="-291094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64374" indent="-2328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30124" indent="-2328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95873" indent="-2328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61623" indent="-2328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27373" indent="-2328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93122" indent="-2328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58872" indent="-2328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1E5FCD73-E957-40A0-BE53-29F64F126F91}" type="slidenum">
              <a:rPr lang="pt-BR" altLang="pt-BR" smtClean="0">
                <a:latin typeface="Calibri" panose="020F0502020204030204" pitchFamily="34" charset="0"/>
              </a:rPr>
              <a:pPr/>
              <a:t>22</a:t>
            </a:fld>
            <a:endParaRPr lang="pt-BR" altLang="pt-BR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1DED379-C575-4BA6-87F4-171BAA4EB900}" type="slidenum">
              <a:rPr lang="pt-BR" altLang="pt-BR" smtClean="0"/>
              <a:pPr>
                <a:defRPr/>
              </a:pPr>
              <a:t>23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3125931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Espaço Reservado para Imagem de Slide 1">
            <a:extLst>
              <a:ext uri="{FF2B5EF4-FFF2-40B4-BE49-F238E27FC236}">
                <a16:creationId xmlns:a16="http://schemas.microsoft.com/office/drawing/2014/main" id="{78A4F8AD-6446-478A-B566-E3DF0ED5236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Espaço Reservado para Anotações 2">
            <a:extLst>
              <a:ext uri="{FF2B5EF4-FFF2-40B4-BE49-F238E27FC236}">
                <a16:creationId xmlns:a16="http://schemas.microsoft.com/office/drawing/2014/main" id="{DB36B096-D0BE-4400-909A-1FEBF897B3E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/>
          </a:p>
        </p:txBody>
      </p:sp>
      <p:sp>
        <p:nvSpPr>
          <p:cNvPr id="29700" name="Espaço Reservado para Número de Slide 3">
            <a:extLst>
              <a:ext uri="{FF2B5EF4-FFF2-40B4-BE49-F238E27FC236}">
                <a16:creationId xmlns:a16="http://schemas.microsoft.com/office/drawing/2014/main" id="{97084216-CF73-4989-BFBE-B4AFE05DAF3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6843" indent="-291094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64374" indent="-2328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30124" indent="-2328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95873" indent="-2328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61623" indent="-2328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27373" indent="-2328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93122" indent="-2328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58872" indent="-2328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D8B472BC-12AF-49C3-995F-949568D47759}" type="slidenum">
              <a:rPr lang="pt-BR" altLang="pt-BR" smtClean="0">
                <a:latin typeface="Calibri" panose="020F0502020204030204" pitchFamily="34" charset="0"/>
              </a:rPr>
              <a:pPr/>
              <a:t>27</a:t>
            </a:fld>
            <a:endParaRPr lang="pt-BR" altLang="pt-BR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Espaço Reservado para Imagem de Slide 1">
            <a:extLst>
              <a:ext uri="{FF2B5EF4-FFF2-40B4-BE49-F238E27FC236}">
                <a16:creationId xmlns:a16="http://schemas.microsoft.com/office/drawing/2014/main" id="{651FB8B3-9149-4A73-BE1F-D2FFA11FA79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Espaço Reservado para Anotações 2">
            <a:extLst>
              <a:ext uri="{FF2B5EF4-FFF2-40B4-BE49-F238E27FC236}">
                <a16:creationId xmlns:a16="http://schemas.microsoft.com/office/drawing/2014/main" id="{77042CDA-A4EF-4AAD-B3D5-40373B97376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/>
          </a:p>
        </p:txBody>
      </p:sp>
      <p:sp>
        <p:nvSpPr>
          <p:cNvPr id="34820" name="Espaço Reservado para Número de Slide 3">
            <a:extLst>
              <a:ext uri="{FF2B5EF4-FFF2-40B4-BE49-F238E27FC236}">
                <a16:creationId xmlns:a16="http://schemas.microsoft.com/office/drawing/2014/main" id="{B2388CE9-733D-4C28-A676-5B08C99FBAE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6843" indent="-291094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64374" indent="-2328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30124" indent="-2328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95873" indent="-2328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61623" indent="-2328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27373" indent="-2328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93122" indent="-2328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58872" indent="-2328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54E9E5F4-2662-4B90-BFA2-4F0CA92E549C}" type="slidenum">
              <a:rPr lang="pt-BR" altLang="pt-BR" smtClean="0">
                <a:latin typeface="Calibri" panose="020F0502020204030204" pitchFamily="34" charset="0"/>
              </a:rPr>
              <a:pPr/>
              <a:t>31</a:t>
            </a:fld>
            <a:endParaRPr lang="pt-BR" altLang="pt-BR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Espaço Reservado para Imagem de Slide 1">
            <a:extLst>
              <a:ext uri="{FF2B5EF4-FFF2-40B4-BE49-F238E27FC236}">
                <a16:creationId xmlns:a16="http://schemas.microsoft.com/office/drawing/2014/main" id="{07B95BC3-E1A8-4771-961B-9E0A3FF676B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883" name="Espaço Reservado para Anotações 2">
            <a:extLst>
              <a:ext uri="{FF2B5EF4-FFF2-40B4-BE49-F238E27FC236}">
                <a16:creationId xmlns:a16="http://schemas.microsoft.com/office/drawing/2014/main" id="{51ADED92-EA12-4D36-8C15-E2B9A633366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pt-BR" altLang="pt-BR" dirty="0"/>
              <a:t>8314</a:t>
            </a:r>
          </a:p>
        </p:txBody>
      </p:sp>
      <p:sp>
        <p:nvSpPr>
          <p:cNvPr id="122884" name="Espaço Reservado para Número de Slide 3">
            <a:extLst>
              <a:ext uri="{FF2B5EF4-FFF2-40B4-BE49-F238E27FC236}">
                <a16:creationId xmlns:a16="http://schemas.microsoft.com/office/drawing/2014/main" id="{218FFDBE-37DC-4379-9BD2-44B61753FF8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6843" indent="-291094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64374" indent="-2328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30124" indent="-2328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95873" indent="-2328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61623" indent="-2328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27373" indent="-2328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93122" indent="-2328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58872" indent="-2328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56DC95D-CB19-4DD6-AF1C-B7D9FE9C582E}" type="slidenum">
              <a:rPr lang="pt-BR" altLang="pt-BR" smtClean="0">
                <a:latin typeface="Calibri" panose="020F0502020204030204" pitchFamily="34" charset="0"/>
              </a:rPr>
              <a:pPr/>
              <a:t>97</a:t>
            </a:fld>
            <a:endParaRPr lang="pt-BR" altLang="pt-BR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D594EA7-E2C4-48EA-8608-5BEAB5B262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AE31D8-4D89-432B-924F-6A36ADCA2DD4}" type="datetimeFigureOut">
              <a:rPr lang="pt-BR"/>
              <a:pPr>
                <a:defRPr/>
              </a:pPr>
              <a:t>17/05/2021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652FB8E-BBA5-4CBB-8BD7-CD575708ED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D1260C3-974D-4528-A179-3B95D0409D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4F9A73-534F-443E-AC88-1EC9F9929051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7368550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45612F3-65B3-4E38-A418-8740276A7D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99DFFF-FC1E-45C9-8623-062068A21208}" type="datetimeFigureOut">
              <a:rPr lang="pt-BR"/>
              <a:pPr>
                <a:defRPr/>
              </a:pPr>
              <a:t>17/05/2021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0907083-FEE9-4379-873F-550CF2CA51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39D0E7C-E5DD-4A14-8F76-AEA87A188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61E1D4-D910-4CB0-8A14-23357A8AEFDB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7669310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FF53359-3610-437C-B535-CEFC7A461D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A92D6B-5669-4FC6-980F-36349E68A3E6}" type="datetimeFigureOut">
              <a:rPr lang="pt-BR"/>
              <a:pPr>
                <a:defRPr/>
              </a:pPr>
              <a:t>17/05/2021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1E594B6-4B80-42A2-BE8D-BF9C23507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9D8F9B2-4D1A-482E-A7FB-ECEB7740DE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DDD4AC-EDAE-40A9-A9F2-A9D515571F5A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2034413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16238" y="274638"/>
            <a:ext cx="5770562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8229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5" name="Espaço Reservado para Data 3">
            <a:extLst>
              <a:ext uri="{FF2B5EF4-FFF2-40B4-BE49-F238E27FC236}">
                <a16:creationId xmlns:a16="http://schemas.microsoft.com/office/drawing/2014/main" id="{E95871C5-F28D-4D5A-BFC8-F984C7A074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D86538-C746-477C-A6AA-A6D3193CA300}" type="datetimeFigureOut">
              <a:rPr lang="pt-BR"/>
              <a:pPr>
                <a:defRPr/>
              </a:pPr>
              <a:t>17/05/2021</a:t>
            </a:fld>
            <a:endParaRPr lang="pt-BR"/>
          </a:p>
        </p:txBody>
      </p:sp>
      <p:sp>
        <p:nvSpPr>
          <p:cNvPr id="6" name="Espaço Reservado para Rodapé 4">
            <a:extLst>
              <a:ext uri="{FF2B5EF4-FFF2-40B4-BE49-F238E27FC236}">
                <a16:creationId xmlns:a16="http://schemas.microsoft.com/office/drawing/2014/main" id="{F646C263-9414-4C67-A304-24537BF3DA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>
            <a:extLst>
              <a:ext uri="{FF2B5EF4-FFF2-40B4-BE49-F238E27FC236}">
                <a16:creationId xmlns:a16="http://schemas.microsoft.com/office/drawing/2014/main" id="{4B38027C-45F1-4CE6-922A-B79E992E60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B2D4F6-763A-4FDB-B6E9-4CFA9EFD966F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2789660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E1C4891-09E5-4415-99C9-C3669ECDB4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3C5A51-67C3-4519-A236-8FF701E0F12E}" type="datetimeFigureOut">
              <a:rPr lang="pt-BR"/>
              <a:pPr>
                <a:defRPr/>
              </a:pPr>
              <a:t>17/05/2021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A5B9E43-EEDD-4863-AD47-42B47FF7B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0DDF77F-C871-486F-884F-3F1BDE1E7F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BD131D-AE58-4D82-92F3-88AFF78EDA85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7023990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C292D4E-C846-43BE-A34E-55D45957B0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D712F7-40C4-45C0-AB40-F657FCDC6EBF}" type="datetimeFigureOut">
              <a:rPr lang="pt-BR"/>
              <a:pPr>
                <a:defRPr/>
              </a:pPr>
              <a:t>17/05/2021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98353E2-CA05-44E0-AB00-BA36C04605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53E611C-2461-43AE-9304-7EE3FE9C7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BAC451-0FA7-4DCC-B27A-1A67208491D9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6765923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3">
            <a:extLst>
              <a:ext uri="{FF2B5EF4-FFF2-40B4-BE49-F238E27FC236}">
                <a16:creationId xmlns:a16="http://schemas.microsoft.com/office/drawing/2014/main" id="{B29B90BC-22E9-4482-86D7-06B8568CC1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DE8AC0-34DA-4051-B85F-9A0D6E8327F9}" type="datetimeFigureOut">
              <a:rPr lang="pt-BR"/>
              <a:pPr>
                <a:defRPr/>
              </a:pPr>
              <a:t>17/05/2021</a:t>
            </a:fld>
            <a:endParaRPr lang="pt-BR"/>
          </a:p>
        </p:txBody>
      </p:sp>
      <p:sp>
        <p:nvSpPr>
          <p:cNvPr id="6" name="Espaço Reservado para Rodapé 4">
            <a:extLst>
              <a:ext uri="{FF2B5EF4-FFF2-40B4-BE49-F238E27FC236}">
                <a16:creationId xmlns:a16="http://schemas.microsoft.com/office/drawing/2014/main" id="{4C5D8D3E-913D-49BF-AA23-9317D92F39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>
            <a:extLst>
              <a:ext uri="{FF2B5EF4-FFF2-40B4-BE49-F238E27FC236}">
                <a16:creationId xmlns:a16="http://schemas.microsoft.com/office/drawing/2014/main" id="{962F1137-5A77-4C80-B096-9414B40515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B40EF7-5DAC-4714-A383-2020AA6B7039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2242590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3">
            <a:extLst>
              <a:ext uri="{FF2B5EF4-FFF2-40B4-BE49-F238E27FC236}">
                <a16:creationId xmlns:a16="http://schemas.microsoft.com/office/drawing/2014/main" id="{7E0B8087-DCA5-4331-B1B6-BBFCCC122B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F75847-F890-4314-9795-19023B6C74BA}" type="datetimeFigureOut">
              <a:rPr lang="pt-BR"/>
              <a:pPr>
                <a:defRPr/>
              </a:pPr>
              <a:t>17/05/2021</a:t>
            </a:fld>
            <a:endParaRPr lang="pt-BR"/>
          </a:p>
        </p:txBody>
      </p:sp>
      <p:sp>
        <p:nvSpPr>
          <p:cNvPr id="8" name="Espaço Reservado para Rodapé 4">
            <a:extLst>
              <a:ext uri="{FF2B5EF4-FFF2-40B4-BE49-F238E27FC236}">
                <a16:creationId xmlns:a16="http://schemas.microsoft.com/office/drawing/2014/main" id="{245BC8DC-6D45-4DED-A96A-BEC4912F72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Espaço Reservado para Número de Slide 5">
            <a:extLst>
              <a:ext uri="{FF2B5EF4-FFF2-40B4-BE49-F238E27FC236}">
                <a16:creationId xmlns:a16="http://schemas.microsoft.com/office/drawing/2014/main" id="{BC6CA89E-F2B2-442F-A829-AA5D5AEC8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92836B-95A3-473D-BB71-DD1FA6F9A5D0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1175516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3">
            <a:extLst>
              <a:ext uri="{FF2B5EF4-FFF2-40B4-BE49-F238E27FC236}">
                <a16:creationId xmlns:a16="http://schemas.microsoft.com/office/drawing/2014/main" id="{AB240E00-8F45-46BB-BA62-32FB3E49F3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4316FF-77AF-4A0D-A387-8D44DC695077}" type="datetimeFigureOut">
              <a:rPr lang="pt-BR"/>
              <a:pPr>
                <a:defRPr/>
              </a:pPr>
              <a:t>17/05/2021</a:t>
            </a:fld>
            <a:endParaRPr lang="pt-BR"/>
          </a:p>
        </p:txBody>
      </p:sp>
      <p:sp>
        <p:nvSpPr>
          <p:cNvPr id="4" name="Espaço Reservado para Rodapé 4">
            <a:extLst>
              <a:ext uri="{FF2B5EF4-FFF2-40B4-BE49-F238E27FC236}">
                <a16:creationId xmlns:a16="http://schemas.microsoft.com/office/drawing/2014/main" id="{F1C9E0B3-6809-4E89-8830-EF8B59B062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5">
            <a:extLst>
              <a:ext uri="{FF2B5EF4-FFF2-40B4-BE49-F238E27FC236}">
                <a16:creationId xmlns:a16="http://schemas.microsoft.com/office/drawing/2014/main" id="{EEFDB4BD-3A7E-4E9D-9361-F236F1DFC2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311EA6-CCD1-49B2-A6D8-57A6594C4938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52619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3">
            <a:extLst>
              <a:ext uri="{FF2B5EF4-FFF2-40B4-BE49-F238E27FC236}">
                <a16:creationId xmlns:a16="http://schemas.microsoft.com/office/drawing/2014/main" id="{28FC65E2-2805-4049-BE23-60DE903F60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26C869-84EA-4214-A55C-9386FDFCB6BD}" type="datetimeFigureOut">
              <a:rPr lang="pt-BR"/>
              <a:pPr>
                <a:defRPr/>
              </a:pPr>
              <a:t>17/05/2021</a:t>
            </a:fld>
            <a:endParaRPr lang="pt-BR"/>
          </a:p>
        </p:txBody>
      </p:sp>
      <p:sp>
        <p:nvSpPr>
          <p:cNvPr id="3" name="Espaço Reservado para Rodapé 4">
            <a:extLst>
              <a:ext uri="{FF2B5EF4-FFF2-40B4-BE49-F238E27FC236}">
                <a16:creationId xmlns:a16="http://schemas.microsoft.com/office/drawing/2014/main" id="{40A5FB48-429A-44BB-80A3-7EE23BE259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Espaço Reservado para Número de Slide 5">
            <a:extLst>
              <a:ext uri="{FF2B5EF4-FFF2-40B4-BE49-F238E27FC236}">
                <a16:creationId xmlns:a16="http://schemas.microsoft.com/office/drawing/2014/main" id="{5B961E35-02D5-49BB-9E9D-730CB1281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9EDC4C-BD7D-418E-ABD3-B12A0ED339FD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3272149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3">
            <a:extLst>
              <a:ext uri="{FF2B5EF4-FFF2-40B4-BE49-F238E27FC236}">
                <a16:creationId xmlns:a16="http://schemas.microsoft.com/office/drawing/2014/main" id="{441191E6-25A8-4D72-B12D-8CA21F9293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91ED17-AACF-424A-AECA-BD2299EF1BA3}" type="datetimeFigureOut">
              <a:rPr lang="pt-BR"/>
              <a:pPr>
                <a:defRPr/>
              </a:pPr>
              <a:t>17/05/2021</a:t>
            </a:fld>
            <a:endParaRPr lang="pt-BR"/>
          </a:p>
        </p:txBody>
      </p:sp>
      <p:sp>
        <p:nvSpPr>
          <p:cNvPr id="6" name="Espaço Reservado para Rodapé 4">
            <a:extLst>
              <a:ext uri="{FF2B5EF4-FFF2-40B4-BE49-F238E27FC236}">
                <a16:creationId xmlns:a16="http://schemas.microsoft.com/office/drawing/2014/main" id="{53EC9079-3641-4D18-A7D0-2A916FE02A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>
            <a:extLst>
              <a:ext uri="{FF2B5EF4-FFF2-40B4-BE49-F238E27FC236}">
                <a16:creationId xmlns:a16="http://schemas.microsoft.com/office/drawing/2014/main" id="{552C268C-3302-468A-9342-65D51217FA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875EA7-3BC3-4DE9-83AA-6F0D7C1499A2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7711383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3">
            <a:extLst>
              <a:ext uri="{FF2B5EF4-FFF2-40B4-BE49-F238E27FC236}">
                <a16:creationId xmlns:a16="http://schemas.microsoft.com/office/drawing/2014/main" id="{3F7CB2E0-9F7D-4519-8B59-B2AE4CAA98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93656D-E0CB-41A0-B515-1A1E2AC225F0}" type="datetimeFigureOut">
              <a:rPr lang="pt-BR"/>
              <a:pPr>
                <a:defRPr/>
              </a:pPr>
              <a:t>17/05/2021</a:t>
            </a:fld>
            <a:endParaRPr lang="pt-BR"/>
          </a:p>
        </p:txBody>
      </p:sp>
      <p:sp>
        <p:nvSpPr>
          <p:cNvPr id="6" name="Espaço Reservado para Rodapé 4">
            <a:extLst>
              <a:ext uri="{FF2B5EF4-FFF2-40B4-BE49-F238E27FC236}">
                <a16:creationId xmlns:a16="http://schemas.microsoft.com/office/drawing/2014/main" id="{3450B65B-DAE5-4A33-93CB-91942DEA0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>
            <a:extLst>
              <a:ext uri="{FF2B5EF4-FFF2-40B4-BE49-F238E27FC236}">
                <a16:creationId xmlns:a16="http://schemas.microsoft.com/office/drawing/2014/main" id="{5CA8315D-90AD-4D14-A1EC-4CCD8733FF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4CA3C5-014C-4886-BD4A-55BF93DB7ECA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0652565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ço Reservado para Título 1">
            <a:extLst>
              <a:ext uri="{FF2B5EF4-FFF2-40B4-BE49-F238E27FC236}">
                <a16:creationId xmlns:a16="http://schemas.microsoft.com/office/drawing/2014/main" id="{B7FB764A-46D5-49F2-9E00-42CD8A209F6F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título mestre</a:t>
            </a:r>
          </a:p>
        </p:txBody>
      </p:sp>
      <p:sp>
        <p:nvSpPr>
          <p:cNvPr id="1027" name="Espaço Reservado para Texto 2">
            <a:extLst>
              <a:ext uri="{FF2B5EF4-FFF2-40B4-BE49-F238E27FC236}">
                <a16:creationId xmlns:a16="http://schemas.microsoft.com/office/drawing/2014/main" id="{C136481B-5EAB-4848-B12E-0C89B960774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0B74B91-1FFB-48D2-A056-4F18407C0F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A390EAB-E5D5-45F4-BEF2-0AD922E9A37B}" type="datetimeFigureOut">
              <a:rPr lang="pt-BR"/>
              <a:pPr>
                <a:defRPr/>
              </a:pPr>
              <a:t>17/05/2021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533DC0B-8C04-4C72-A413-37B7E002BE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0F8D181-6FD5-4324-AD54-7FBD0552B8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BDB6C89C-25B7-4A43-8A80-1D443F3A9BB2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arceirodasaude.com.br/?cat=22" TargetMode="External"/><Relationship Id="rId2" Type="http://schemas.openxmlformats.org/officeDocument/2006/relationships/hyperlink" Target="http://www.parceirodasaude.com.br/?p=4525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parceirodasaude.com.br/?cat=45" TargetMode="External"/><Relationship Id="rId4" Type="http://schemas.openxmlformats.org/officeDocument/2006/relationships/hyperlink" Target="http://www.parceirodasaude.com.br/?cat=33" TargetMode="Externa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78.jpeg"/><Relationship Id="rId7" Type="http://schemas.openxmlformats.org/officeDocument/2006/relationships/image" Target="../media/image81.jpe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jpeg"/><Relationship Id="rId11" Type="http://schemas.openxmlformats.org/officeDocument/2006/relationships/image" Target="../media/image72.png"/><Relationship Id="rId5" Type="http://schemas.openxmlformats.org/officeDocument/2006/relationships/image" Target="../media/image80.jpeg"/><Relationship Id="rId10" Type="http://schemas.openxmlformats.org/officeDocument/2006/relationships/image" Target="../media/image71.png"/><Relationship Id="rId4" Type="http://schemas.openxmlformats.org/officeDocument/2006/relationships/image" Target="../media/image79.jpeg"/><Relationship Id="rId9" Type="http://schemas.openxmlformats.org/officeDocument/2006/relationships/image" Target="../media/image82.jpe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1.xml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hyperlink" Target="mailto:foodtest@biosys.com.br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>
            <a:extLst>
              <a:ext uri="{FF2B5EF4-FFF2-40B4-BE49-F238E27FC236}">
                <a16:creationId xmlns:a16="http://schemas.microsoft.com/office/drawing/2014/main" id="{04B8F23B-1527-4434-9141-795926CE5E5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995936" y="0"/>
            <a:ext cx="5148063" cy="6857999"/>
          </a:xfrm>
          <a:solidFill>
            <a:srgbClr val="92D050"/>
          </a:solidFill>
        </p:spPr>
        <p:txBody>
          <a:bodyPr rtlCol="0" anchor="t">
            <a:normAutofit fontScale="90000"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pt-BR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Fábio Griciunas</a:t>
            </a:r>
            <a:br>
              <a:rPr lang="pt-BR" sz="3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br>
              <a:rPr lang="pt-BR" sz="3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pt-BR" sz="2800" b="1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Graduação</a:t>
            </a:r>
            <a:br>
              <a:rPr lang="pt-BR" sz="3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pt-BR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Biologia Médica (1978)</a:t>
            </a:r>
            <a:br>
              <a:rPr lang="pt-BR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pt-BR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Fisiologia</a:t>
            </a:r>
            <a:r>
              <a:rPr lang="pt-BR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pt-BR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Humana</a:t>
            </a:r>
            <a:br>
              <a:rPr lang="pt-BR" sz="2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pt-BR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Alimentação Fisiológica</a:t>
            </a:r>
            <a:br>
              <a:rPr lang="pt-BR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br>
              <a:rPr lang="pt-BR" sz="2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pt-BR" sz="2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Medicina Laboratorial</a:t>
            </a:r>
            <a:br>
              <a:rPr lang="pt-BR" sz="2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pt-BR" sz="2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Química Clínica</a:t>
            </a:r>
            <a:br>
              <a:rPr lang="pt-BR" sz="2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br>
              <a:rPr lang="pt-BR" sz="2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br>
              <a:rPr lang="pt-BR" sz="22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br>
              <a:rPr lang="pt-BR" sz="22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pt-BR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Difusor Científico  </a:t>
            </a:r>
            <a:br>
              <a:rPr lang="pt-BR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pt-BR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Biosys Ltda. </a:t>
            </a:r>
            <a:r>
              <a:rPr lang="pt-BR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 Divisão </a:t>
            </a:r>
            <a:r>
              <a:rPr lang="pt-BR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FoodTest</a:t>
            </a:r>
            <a:br>
              <a:rPr lang="pt-BR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pt-BR" sz="24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Omega</a:t>
            </a:r>
            <a:r>
              <a:rPr lang="pt-BR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pt-BR" sz="24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Group</a:t>
            </a:r>
            <a:r>
              <a:rPr lang="pt-BR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UK </a:t>
            </a:r>
            <a:br>
              <a:rPr lang="pt-BR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pt-BR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 </a:t>
            </a:r>
            <a:r>
              <a:rPr lang="pt-BR" sz="22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Cambridge </a:t>
            </a:r>
            <a:r>
              <a:rPr lang="pt-BR" sz="22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Nutritional</a:t>
            </a:r>
            <a:r>
              <a:rPr lang="pt-BR" sz="22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pt-BR" sz="22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Sciences</a:t>
            </a:r>
            <a:endParaRPr lang="pt-BR" sz="22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0">
            <a:extLst>
              <a:ext uri="{FF2B5EF4-FFF2-40B4-BE49-F238E27FC236}">
                <a16:creationId xmlns:a16="http://schemas.microsoft.com/office/drawing/2014/main" id="{5791A9E6-D6B4-4AEC-A288-EA456DD215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1200" y="1649413"/>
            <a:ext cx="7721600" cy="46196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b="1" dirty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  <a:cs typeface="+mn-cs"/>
              </a:rPr>
              <a:t>Subclasses de </a:t>
            </a:r>
            <a:r>
              <a:rPr lang="en-GB" sz="2400" b="1" dirty="0" err="1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  <a:cs typeface="+mn-cs"/>
              </a:rPr>
              <a:t>IgG</a:t>
            </a:r>
            <a:endParaRPr lang="en-GB" b="1" dirty="0">
              <a:solidFill>
                <a:schemeClr val="accent1">
                  <a:lumMod val="75000"/>
                </a:schemeClr>
              </a:solidFill>
              <a:latin typeface="Arial Narrow" pitchFamily="34" charset="0"/>
              <a:cs typeface="+mn-cs"/>
            </a:endParaRPr>
          </a:p>
        </p:txBody>
      </p:sp>
      <p:graphicFrame>
        <p:nvGraphicFramePr>
          <p:cNvPr id="3" name="Table 1">
            <a:extLst>
              <a:ext uri="{FF2B5EF4-FFF2-40B4-BE49-F238E27FC236}">
                <a16:creationId xmlns:a16="http://schemas.microsoft.com/office/drawing/2014/main" id="{3A2A4FAB-8773-4551-B785-C85FC83CE1BB}"/>
              </a:ext>
            </a:extLst>
          </p:cNvPr>
          <p:cNvGraphicFramePr>
            <a:graphicFrameLocks noGrp="1"/>
          </p:cNvGraphicFramePr>
          <p:nvPr/>
        </p:nvGraphicFramePr>
        <p:xfrm>
          <a:off x="1189038" y="2497138"/>
          <a:ext cx="6983412" cy="3524250"/>
        </p:xfrm>
        <a:graphic>
          <a:graphicData uri="http://schemas.openxmlformats.org/drawingml/2006/table">
            <a:tbl>
              <a:tblPr firstRow="1" bandRow="1">
                <a:effectLst/>
              </a:tblPr>
              <a:tblGrid>
                <a:gridCol w="34848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985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92810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chemeClr val="bg1"/>
                          </a:solidFill>
                          <a:latin typeface="Arial Narrow" pitchFamily="34" charset="0"/>
                        </a:rPr>
                        <a:t>Subclasses</a:t>
                      </a:r>
                      <a:endParaRPr lang="en-GB" sz="2400" b="1" dirty="0">
                        <a:solidFill>
                          <a:schemeClr val="bg1"/>
                        </a:solidFill>
                        <a:latin typeface="Arial Narrow" pitchFamily="34" charset="0"/>
                      </a:endParaRPr>
                    </a:p>
                  </a:txBody>
                  <a:tcPr marL="91427" marR="91427" marT="45727" marB="4572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B03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err="1">
                          <a:solidFill>
                            <a:schemeClr val="bg1"/>
                          </a:solidFill>
                          <a:latin typeface="Arial Narrow" pitchFamily="34" charset="0"/>
                        </a:rPr>
                        <a:t>Distribuição</a:t>
                      </a:r>
                      <a:endParaRPr lang="en-GB" sz="2400" b="1" dirty="0">
                        <a:solidFill>
                          <a:schemeClr val="bg1"/>
                        </a:solidFill>
                        <a:latin typeface="Arial Narrow" pitchFamily="34" charset="0"/>
                      </a:endParaRPr>
                    </a:p>
                  </a:txBody>
                  <a:tcPr marL="91427" marR="91427" marT="45727" marB="4572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B03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7860">
                <a:tc>
                  <a:txBody>
                    <a:bodyPr/>
                    <a:lstStyle/>
                    <a:p>
                      <a:pPr algn="ctr"/>
                      <a:r>
                        <a:rPr lang="en-GB" sz="1800" b="0" baseline="0" dirty="0">
                          <a:latin typeface="Arial Narrow" pitchFamily="34" charset="0"/>
                        </a:rPr>
                        <a:t>IgG1</a:t>
                      </a:r>
                    </a:p>
                  </a:txBody>
                  <a:tcPr marL="91427" marR="91427" marT="45727" marB="4572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>
                          <a:latin typeface="Arial Narrow" pitchFamily="34" charset="0"/>
                        </a:rPr>
                        <a:t>66%</a:t>
                      </a:r>
                    </a:p>
                  </a:txBody>
                  <a:tcPr marL="91427" marR="91427" marT="45727" marB="4572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57860">
                <a:tc>
                  <a:txBody>
                    <a:bodyPr/>
                    <a:lstStyle/>
                    <a:p>
                      <a:pPr algn="ctr"/>
                      <a:r>
                        <a:rPr lang="en-GB" sz="1800" b="0" baseline="0" dirty="0">
                          <a:latin typeface="Arial Narrow" pitchFamily="34" charset="0"/>
                        </a:rPr>
                        <a:t>IgG2</a:t>
                      </a:r>
                    </a:p>
                  </a:txBody>
                  <a:tcPr marL="91427" marR="91427" marT="45727" marB="4572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>
                          <a:latin typeface="Arial Narrow" pitchFamily="34" charset="0"/>
                        </a:rPr>
                        <a:t>23%</a:t>
                      </a:r>
                    </a:p>
                  </a:txBody>
                  <a:tcPr marL="91427" marR="91427" marT="45727" marB="4572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57860">
                <a:tc>
                  <a:txBody>
                    <a:bodyPr/>
                    <a:lstStyle/>
                    <a:p>
                      <a:pPr algn="ctr"/>
                      <a:r>
                        <a:rPr lang="en-GB" sz="1800" b="0" baseline="0" dirty="0">
                          <a:latin typeface="Arial Narrow" pitchFamily="34" charset="0"/>
                        </a:rPr>
                        <a:t>IgG3</a:t>
                      </a:r>
                    </a:p>
                  </a:txBody>
                  <a:tcPr marL="91427" marR="91427" marT="45727" marB="4572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>
                          <a:latin typeface="Arial Narrow" pitchFamily="34" charset="0"/>
                        </a:rPr>
                        <a:t>7%</a:t>
                      </a:r>
                    </a:p>
                  </a:txBody>
                  <a:tcPr marL="91427" marR="91427" marT="45727" marB="4572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57860">
                <a:tc>
                  <a:txBody>
                    <a:bodyPr/>
                    <a:lstStyle/>
                    <a:p>
                      <a:pPr algn="ctr"/>
                      <a:r>
                        <a:rPr lang="en-GB" sz="1800" b="0" baseline="0" dirty="0">
                          <a:latin typeface="Arial Narrow" pitchFamily="34" charset="0"/>
                        </a:rPr>
                        <a:t>IgG4</a:t>
                      </a:r>
                    </a:p>
                  </a:txBody>
                  <a:tcPr marL="91427" marR="91427" marT="45727" marB="4572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>
                          <a:latin typeface="Arial Narrow" pitchFamily="34" charset="0"/>
                        </a:rPr>
                        <a:t>4%</a:t>
                      </a:r>
                    </a:p>
                  </a:txBody>
                  <a:tcPr marL="91427" marR="91427" marT="45727" marB="4572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3">
            <a:extLst>
              <a:ext uri="{FF2B5EF4-FFF2-40B4-BE49-F238E27FC236}">
                <a16:creationId xmlns:a16="http://schemas.microsoft.com/office/drawing/2014/main" id="{DB2D314F-589E-4402-9668-F7A4B04ABC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388" y="1125538"/>
            <a:ext cx="8677275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8143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6">
            <a:extLst>
              <a:ext uri="{FF2B5EF4-FFF2-40B4-BE49-F238E27FC236}">
                <a16:creationId xmlns:a16="http://schemas.microsoft.com/office/drawing/2014/main" id="{643C3126-50F8-4D45-AC05-AC6CCE5DFC94}"/>
              </a:ext>
            </a:extLst>
          </p:cNvPr>
          <p:cNvSpPr/>
          <p:nvPr/>
        </p:nvSpPr>
        <p:spPr>
          <a:xfrm>
            <a:off x="762000" y="2222500"/>
            <a:ext cx="7720013" cy="147796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3" name="Rectangle 60">
            <a:extLst>
              <a:ext uri="{FF2B5EF4-FFF2-40B4-BE49-F238E27FC236}">
                <a16:creationId xmlns:a16="http://schemas.microsoft.com/office/drawing/2014/main" id="{1FA9F659-CEB5-4203-91ED-928C86F88E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1200" y="1492250"/>
            <a:ext cx="7721600" cy="4603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b="1" dirty="0" err="1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  <a:cs typeface="+mn-cs"/>
              </a:rPr>
              <a:t>Propriedades</a:t>
            </a:r>
            <a:r>
              <a:rPr lang="en-GB" sz="2400" b="1" dirty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  <a:cs typeface="+mn-cs"/>
              </a:rPr>
              <a:t> das subclasses </a:t>
            </a:r>
            <a:r>
              <a:rPr lang="en-GB" sz="2400" b="1" dirty="0" err="1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  <a:cs typeface="+mn-cs"/>
              </a:rPr>
              <a:t>IgG</a:t>
            </a:r>
            <a:endParaRPr lang="en-GB" b="1" dirty="0">
              <a:solidFill>
                <a:schemeClr val="accent1">
                  <a:lumMod val="75000"/>
                </a:schemeClr>
              </a:solidFill>
              <a:latin typeface="Arial Narrow" pitchFamily="34" charset="0"/>
              <a:cs typeface="+mn-cs"/>
            </a:endParaRP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9EA0252-C1EB-4F90-A003-73066AEDEB18}"/>
              </a:ext>
            </a:extLst>
          </p:cNvPr>
          <p:cNvSpPr/>
          <p:nvPr/>
        </p:nvSpPr>
        <p:spPr>
          <a:xfrm>
            <a:off x="1014413" y="2320925"/>
            <a:ext cx="7383462" cy="11731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 Narrow" pitchFamily="34" charset="0"/>
                <a:cs typeface="Arial" charset="0"/>
              </a:rPr>
              <a:t>NEUTRALIZAÇÃO</a:t>
            </a:r>
          </a:p>
          <a:p>
            <a:pPr algn="just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 err="1">
                <a:latin typeface="Arial Narrow" pitchFamily="34" charset="0"/>
                <a:cs typeface="Arial" charset="0"/>
              </a:rPr>
              <a:t>Habilidade</a:t>
            </a:r>
            <a:r>
              <a:rPr lang="en-GB" dirty="0">
                <a:latin typeface="Arial Narrow" pitchFamily="34" charset="0"/>
                <a:cs typeface="Arial" charset="0"/>
              </a:rPr>
              <a:t> dos </a:t>
            </a:r>
            <a:r>
              <a:rPr lang="en-GB" dirty="0" err="1">
                <a:latin typeface="Arial Narrow" pitchFamily="34" charset="0"/>
                <a:cs typeface="Arial" charset="0"/>
              </a:rPr>
              <a:t>anticorpos</a:t>
            </a:r>
            <a:r>
              <a:rPr lang="en-GB" dirty="0">
                <a:latin typeface="Arial Narrow" pitchFamily="34" charset="0"/>
                <a:cs typeface="Arial" charset="0"/>
              </a:rPr>
              <a:t> de </a:t>
            </a:r>
            <a:r>
              <a:rPr lang="en-GB" dirty="0" err="1">
                <a:latin typeface="Arial Narrow" pitchFamily="34" charset="0"/>
                <a:cs typeface="Arial" charset="0"/>
              </a:rPr>
              <a:t>neutralizar</a:t>
            </a:r>
            <a:r>
              <a:rPr lang="en-GB" dirty="0">
                <a:latin typeface="Arial Narrow" pitchFamily="34" charset="0"/>
                <a:cs typeface="Arial" charset="0"/>
              </a:rPr>
              <a:t> </a:t>
            </a:r>
            <a:r>
              <a:rPr lang="en-GB" dirty="0" err="1">
                <a:latin typeface="Arial Narrow" pitchFamily="34" charset="0"/>
                <a:cs typeface="Arial" charset="0"/>
              </a:rPr>
              <a:t>os</a:t>
            </a:r>
            <a:r>
              <a:rPr lang="en-GB" dirty="0">
                <a:latin typeface="Arial Narrow" pitchFamily="34" charset="0"/>
                <a:cs typeface="Arial" charset="0"/>
              </a:rPr>
              <a:t> </a:t>
            </a:r>
            <a:r>
              <a:rPr lang="en-GB" dirty="0" err="1">
                <a:latin typeface="Arial Narrow" pitchFamily="34" charset="0"/>
                <a:cs typeface="Arial" charset="0"/>
              </a:rPr>
              <a:t>efeitos</a:t>
            </a:r>
            <a:r>
              <a:rPr lang="en-GB" dirty="0">
                <a:latin typeface="Arial Narrow" pitchFamily="34" charset="0"/>
                <a:cs typeface="Arial" charset="0"/>
              </a:rPr>
              <a:t> </a:t>
            </a:r>
            <a:r>
              <a:rPr lang="en-GB" dirty="0" err="1">
                <a:latin typeface="Arial Narrow" pitchFamily="34" charset="0"/>
                <a:cs typeface="Arial" charset="0"/>
              </a:rPr>
              <a:t>patogênicos</a:t>
            </a:r>
            <a:r>
              <a:rPr lang="en-GB" dirty="0">
                <a:latin typeface="Arial Narrow" pitchFamily="34" charset="0"/>
                <a:cs typeface="Arial" charset="0"/>
              </a:rPr>
              <a:t> dos </a:t>
            </a:r>
            <a:r>
              <a:rPr lang="en-GB" dirty="0" err="1">
                <a:latin typeface="Arial Narrow" pitchFamily="34" charset="0"/>
                <a:cs typeface="Arial" charset="0"/>
              </a:rPr>
              <a:t>antígenos</a:t>
            </a:r>
            <a:r>
              <a:rPr lang="en-GB" dirty="0">
                <a:latin typeface="Arial Narrow" pitchFamily="34" charset="0"/>
                <a:cs typeface="Arial" charset="0"/>
              </a:rPr>
              <a:t>:</a:t>
            </a:r>
          </a:p>
          <a:p>
            <a:pPr algn="just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defRPr/>
            </a:pPr>
            <a:r>
              <a:rPr lang="en-GB" dirty="0">
                <a:latin typeface="Arial Narrow" pitchFamily="34" charset="0"/>
                <a:cs typeface="Arial" charset="0"/>
              </a:rPr>
              <a:t>–  </a:t>
            </a:r>
            <a:r>
              <a:rPr lang="en-GB" dirty="0" err="1">
                <a:latin typeface="Arial Narrow" pitchFamily="34" charset="0"/>
                <a:cs typeface="Arial" charset="0"/>
              </a:rPr>
              <a:t>bloquear</a:t>
            </a:r>
            <a:r>
              <a:rPr lang="en-GB" dirty="0">
                <a:latin typeface="Arial Narrow" pitchFamily="34" charset="0"/>
                <a:cs typeface="Arial" charset="0"/>
              </a:rPr>
              <a:t> e </a:t>
            </a:r>
            <a:r>
              <a:rPr lang="en-GB" dirty="0" err="1">
                <a:latin typeface="Arial Narrow" pitchFamily="34" charset="0"/>
                <a:cs typeface="Arial" charset="0"/>
              </a:rPr>
              <a:t>inibir</a:t>
            </a:r>
            <a:r>
              <a:rPr lang="en-GB" dirty="0">
                <a:latin typeface="Arial Narrow" pitchFamily="34" charset="0"/>
                <a:cs typeface="Arial" charset="0"/>
              </a:rPr>
              <a:t> </a:t>
            </a:r>
            <a:r>
              <a:rPr lang="en-GB" dirty="0" err="1">
                <a:latin typeface="Arial Narrow" pitchFamily="34" charset="0"/>
                <a:cs typeface="Arial" charset="0"/>
              </a:rPr>
              <a:t>efeitos</a:t>
            </a:r>
            <a:r>
              <a:rPr lang="en-GB" dirty="0">
                <a:latin typeface="Arial Narrow" pitchFamily="34" charset="0"/>
                <a:cs typeface="Arial" charset="0"/>
              </a:rPr>
              <a:t> </a:t>
            </a:r>
            <a:r>
              <a:rPr lang="en-GB" dirty="0" err="1">
                <a:latin typeface="Arial Narrow" pitchFamily="34" charset="0"/>
                <a:cs typeface="Arial" charset="0"/>
              </a:rPr>
              <a:t>biológicos</a:t>
            </a:r>
            <a:endParaRPr lang="en-US" dirty="0">
              <a:latin typeface="Arial Narrow" pitchFamily="34" charset="0"/>
              <a:cs typeface="Arial" charset="0"/>
            </a:endParaRPr>
          </a:p>
        </p:txBody>
      </p:sp>
      <p:sp>
        <p:nvSpPr>
          <p:cNvPr id="5" name="Rounded Rectangle 7">
            <a:extLst>
              <a:ext uri="{FF2B5EF4-FFF2-40B4-BE49-F238E27FC236}">
                <a16:creationId xmlns:a16="http://schemas.microsoft.com/office/drawing/2014/main" id="{8F1251E1-6D43-4C7C-A3CE-67FCB5859B33}"/>
              </a:ext>
            </a:extLst>
          </p:cNvPr>
          <p:cNvSpPr/>
          <p:nvPr/>
        </p:nvSpPr>
        <p:spPr>
          <a:xfrm>
            <a:off x="762000" y="3951288"/>
            <a:ext cx="7720013" cy="22098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35954F4E-5BEF-44E3-BE73-078B79B31FA1}"/>
              </a:ext>
            </a:extLst>
          </p:cNvPr>
          <p:cNvSpPr/>
          <p:nvPr/>
        </p:nvSpPr>
        <p:spPr>
          <a:xfrm>
            <a:off x="1014413" y="4149725"/>
            <a:ext cx="7340600" cy="18383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 Narrow" pitchFamily="34" charset="0"/>
                <a:cs typeface="Arial" charset="0"/>
              </a:rPr>
              <a:t>ATIVAÇÃO DO COMPLEMENTO</a:t>
            </a:r>
            <a:endParaRPr lang="en-GB" dirty="0">
              <a:solidFill>
                <a:schemeClr val="tx2">
                  <a:lumMod val="60000"/>
                  <a:lumOff val="40000"/>
                </a:schemeClr>
              </a:solidFill>
              <a:latin typeface="Arial Narrow" pitchFamily="34" charset="0"/>
              <a:cs typeface="Arial" charset="0"/>
            </a:endParaRPr>
          </a:p>
          <a:p>
            <a:pPr algn="just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 err="1">
                <a:latin typeface="Arial Narrow" pitchFamily="34" charset="0"/>
                <a:cs typeface="Arial" charset="0"/>
              </a:rPr>
              <a:t>Habilidade</a:t>
            </a:r>
            <a:r>
              <a:rPr lang="en-GB" dirty="0">
                <a:latin typeface="Arial Narrow" pitchFamily="34" charset="0"/>
                <a:cs typeface="Arial" charset="0"/>
              </a:rPr>
              <a:t> dos </a:t>
            </a:r>
            <a:r>
              <a:rPr lang="en-GB" dirty="0" err="1">
                <a:latin typeface="Arial Narrow" pitchFamily="34" charset="0"/>
                <a:cs typeface="Arial" charset="0"/>
              </a:rPr>
              <a:t>anticorpos</a:t>
            </a:r>
            <a:r>
              <a:rPr lang="en-GB" dirty="0">
                <a:latin typeface="Arial Narrow" pitchFamily="34" charset="0"/>
                <a:cs typeface="Arial" charset="0"/>
              </a:rPr>
              <a:t> </a:t>
            </a:r>
            <a:r>
              <a:rPr lang="en-GB" dirty="0" err="1">
                <a:latin typeface="Arial Narrow" pitchFamily="34" charset="0"/>
                <a:cs typeface="Arial" charset="0"/>
              </a:rPr>
              <a:t>ativarem</a:t>
            </a:r>
            <a:r>
              <a:rPr lang="en-GB" dirty="0">
                <a:latin typeface="Arial Narrow" pitchFamily="34" charset="0"/>
                <a:cs typeface="Arial" charset="0"/>
              </a:rPr>
              <a:t> a </a:t>
            </a:r>
            <a:r>
              <a:rPr lang="en-GB" dirty="0" err="1">
                <a:latin typeface="Arial Narrow" pitchFamily="34" charset="0"/>
                <a:cs typeface="Arial" charset="0"/>
              </a:rPr>
              <a:t>cascata</a:t>
            </a:r>
            <a:r>
              <a:rPr lang="en-GB" dirty="0">
                <a:latin typeface="Arial Narrow" pitchFamily="34" charset="0"/>
                <a:cs typeface="Arial" charset="0"/>
              </a:rPr>
              <a:t> de </a:t>
            </a:r>
            <a:r>
              <a:rPr lang="en-GB" dirty="0" err="1">
                <a:latin typeface="Arial Narrow" pitchFamily="34" charset="0"/>
                <a:cs typeface="Arial" charset="0"/>
              </a:rPr>
              <a:t>ativação</a:t>
            </a:r>
            <a:r>
              <a:rPr lang="en-GB" dirty="0">
                <a:latin typeface="Arial Narrow" pitchFamily="34" charset="0"/>
                <a:cs typeface="Arial" charset="0"/>
              </a:rPr>
              <a:t> do </a:t>
            </a:r>
            <a:r>
              <a:rPr lang="en-GB" dirty="0" err="1">
                <a:latin typeface="Arial Narrow" pitchFamily="34" charset="0"/>
                <a:cs typeface="Arial" charset="0"/>
              </a:rPr>
              <a:t>sistema</a:t>
            </a:r>
            <a:r>
              <a:rPr lang="en-GB" dirty="0">
                <a:latin typeface="Arial Narrow" pitchFamily="34" charset="0"/>
                <a:cs typeface="Arial" charset="0"/>
              </a:rPr>
              <a:t> </a:t>
            </a:r>
            <a:r>
              <a:rPr lang="en-GB" dirty="0" err="1">
                <a:latin typeface="Arial Narrow" pitchFamily="34" charset="0"/>
                <a:cs typeface="Arial" charset="0"/>
              </a:rPr>
              <a:t>complemento</a:t>
            </a:r>
            <a:r>
              <a:rPr lang="en-GB" dirty="0">
                <a:latin typeface="Arial Narrow" pitchFamily="34" charset="0"/>
                <a:cs typeface="Arial" charset="0"/>
              </a:rPr>
              <a:t>:</a:t>
            </a:r>
          </a:p>
          <a:p>
            <a:pPr marL="285750" indent="-285750" algn="just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 Narrow" pitchFamily="34" charset="0"/>
              <a:buChar char="–"/>
              <a:defRPr/>
            </a:pPr>
            <a:r>
              <a:rPr lang="en-GB" dirty="0" err="1">
                <a:latin typeface="Arial Narrow" pitchFamily="34" charset="0"/>
                <a:cs typeface="Arial" charset="0"/>
              </a:rPr>
              <a:t>Consiste</a:t>
            </a:r>
            <a:r>
              <a:rPr lang="en-GB" dirty="0">
                <a:latin typeface="Arial Narrow" pitchFamily="34" charset="0"/>
                <a:cs typeface="Arial" charset="0"/>
              </a:rPr>
              <a:t> </a:t>
            </a:r>
            <a:r>
              <a:rPr lang="en-GB" dirty="0" err="1">
                <a:latin typeface="Arial Narrow" pitchFamily="34" charset="0"/>
                <a:cs typeface="Arial" charset="0"/>
              </a:rPr>
              <a:t>em</a:t>
            </a:r>
            <a:r>
              <a:rPr lang="en-GB" dirty="0">
                <a:latin typeface="Arial Narrow" pitchFamily="34" charset="0"/>
                <a:cs typeface="Arial" charset="0"/>
              </a:rPr>
              <a:t> um </a:t>
            </a:r>
            <a:r>
              <a:rPr lang="en-GB" dirty="0" err="1">
                <a:latin typeface="Arial Narrow" pitchFamily="34" charset="0"/>
                <a:cs typeface="Arial" charset="0"/>
              </a:rPr>
              <a:t>grupo</a:t>
            </a:r>
            <a:r>
              <a:rPr lang="en-GB" dirty="0">
                <a:latin typeface="Arial Narrow" pitchFamily="34" charset="0"/>
                <a:cs typeface="Arial" charset="0"/>
              </a:rPr>
              <a:t> de 30 </a:t>
            </a:r>
            <a:r>
              <a:rPr lang="en-GB" dirty="0" err="1">
                <a:latin typeface="Arial Narrow" pitchFamily="34" charset="0"/>
                <a:cs typeface="Arial" charset="0"/>
              </a:rPr>
              <a:t>proteínas</a:t>
            </a:r>
            <a:r>
              <a:rPr lang="en-GB" dirty="0">
                <a:latin typeface="Arial Narrow" pitchFamily="34" charset="0"/>
                <a:cs typeface="Arial" charset="0"/>
              </a:rPr>
              <a:t> </a:t>
            </a:r>
            <a:r>
              <a:rPr lang="en-GB" dirty="0" err="1">
                <a:latin typeface="Arial Narrow" pitchFamily="34" charset="0"/>
                <a:cs typeface="Arial" charset="0"/>
              </a:rPr>
              <a:t>plasmáticas</a:t>
            </a:r>
            <a:endParaRPr lang="en-GB" dirty="0">
              <a:latin typeface="Arial Narrow" pitchFamily="34" charset="0"/>
              <a:cs typeface="Arial" charset="0"/>
            </a:endParaRPr>
          </a:p>
          <a:p>
            <a:pPr marL="285750" indent="-285750" algn="just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 Narrow" pitchFamily="34" charset="0"/>
              <a:buChar char="–"/>
              <a:defRPr/>
            </a:pPr>
            <a:r>
              <a:rPr lang="en-GB" dirty="0" err="1">
                <a:latin typeface="Arial Narrow" pitchFamily="34" charset="0"/>
                <a:cs typeface="Arial" charset="0"/>
              </a:rPr>
              <a:t>Destruição</a:t>
            </a:r>
            <a:r>
              <a:rPr lang="en-GB" dirty="0">
                <a:latin typeface="Arial Narrow" pitchFamily="34" charset="0"/>
                <a:cs typeface="Arial" charset="0"/>
              </a:rPr>
              <a:t> de </a:t>
            </a:r>
            <a:r>
              <a:rPr lang="en-GB" dirty="0" err="1">
                <a:latin typeface="Arial Narrow" pitchFamily="34" charset="0"/>
                <a:cs typeface="Arial" charset="0"/>
              </a:rPr>
              <a:t>células</a:t>
            </a:r>
            <a:r>
              <a:rPr lang="en-GB" dirty="0">
                <a:latin typeface="Arial Narrow" pitchFamily="34" charset="0"/>
                <a:cs typeface="Arial" charset="0"/>
              </a:rPr>
              <a:t> </a:t>
            </a:r>
            <a:r>
              <a:rPr lang="en-GB" dirty="0" err="1">
                <a:latin typeface="Arial Narrow" pitchFamily="34" charset="0"/>
                <a:cs typeface="Arial" charset="0"/>
              </a:rPr>
              <a:t>estranhas</a:t>
            </a:r>
            <a:r>
              <a:rPr lang="en-GB" dirty="0">
                <a:latin typeface="Arial Narrow" pitchFamily="34" charset="0"/>
                <a:cs typeface="Arial" charset="0"/>
              </a:rPr>
              <a:t> </a:t>
            </a:r>
            <a:r>
              <a:rPr lang="en-GB" dirty="0" err="1">
                <a:latin typeface="Arial Narrow" pitchFamily="34" charset="0"/>
                <a:cs typeface="Arial" charset="0"/>
              </a:rPr>
              <a:t>por</a:t>
            </a:r>
            <a:r>
              <a:rPr lang="en-GB" dirty="0">
                <a:latin typeface="Arial Narrow" pitchFamily="34" charset="0"/>
                <a:cs typeface="Arial" charset="0"/>
              </a:rPr>
              <a:t> </a:t>
            </a:r>
            <a:r>
              <a:rPr lang="en-GB" dirty="0" err="1">
                <a:latin typeface="Arial Narrow" pitchFamily="34" charset="0"/>
                <a:cs typeface="Arial" charset="0"/>
              </a:rPr>
              <a:t>fagócitos</a:t>
            </a:r>
            <a:r>
              <a:rPr lang="en-GB" dirty="0">
                <a:latin typeface="Arial Narrow" pitchFamily="34" charset="0"/>
                <a:cs typeface="Arial" charset="0"/>
              </a:rPr>
              <a:t> e </a:t>
            </a:r>
            <a:r>
              <a:rPr lang="en-GB" dirty="0" err="1">
                <a:latin typeface="Arial Narrow" pitchFamily="34" charset="0"/>
                <a:cs typeface="Arial" charset="0"/>
              </a:rPr>
              <a:t>lisa</a:t>
            </a:r>
            <a:r>
              <a:rPr lang="en-GB" dirty="0">
                <a:latin typeface="Arial Narrow" pitchFamily="34" charset="0"/>
                <a:cs typeface="Arial" charset="0"/>
              </a:rPr>
              <a:t> </a:t>
            </a:r>
            <a:r>
              <a:rPr lang="en-GB" dirty="0" err="1">
                <a:latin typeface="Arial Narrow" pitchFamily="34" charset="0"/>
                <a:cs typeface="Arial" charset="0"/>
              </a:rPr>
              <a:t>membranas</a:t>
            </a:r>
            <a:r>
              <a:rPr lang="en-GB" dirty="0">
                <a:latin typeface="Arial Narrow" pitchFamily="34" charset="0"/>
                <a:cs typeface="Arial" charset="0"/>
              </a:rPr>
              <a:t> </a:t>
            </a:r>
            <a:r>
              <a:rPr lang="en-GB" dirty="0" err="1">
                <a:latin typeface="Arial Narrow" pitchFamily="34" charset="0"/>
                <a:cs typeface="Arial" charset="0"/>
              </a:rPr>
              <a:t>celulares</a:t>
            </a:r>
            <a:endParaRPr lang="en-GB" dirty="0">
              <a:latin typeface="Arial Narrow" pitchFamily="34" charset="0"/>
              <a:cs typeface="Arial" charset="0"/>
            </a:endParaRPr>
          </a:p>
          <a:p>
            <a:pPr marL="285750" indent="-285750" algn="just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 Narrow" pitchFamily="34" charset="0"/>
              <a:buChar char="–"/>
              <a:defRPr/>
            </a:pPr>
            <a:r>
              <a:rPr lang="en-GB" dirty="0" err="1">
                <a:latin typeface="Arial Narrow" pitchFamily="34" charset="0"/>
                <a:cs typeface="Arial" charset="0"/>
              </a:rPr>
              <a:t>Inicia</a:t>
            </a:r>
            <a:r>
              <a:rPr lang="en-GB" dirty="0">
                <a:latin typeface="Arial Narrow" pitchFamily="34" charset="0"/>
                <a:cs typeface="Arial" charset="0"/>
              </a:rPr>
              <a:t> </a:t>
            </a:r>
            <a:r>
              <a:rPr lang="en-GB" dirty="0" err="1">
                <a:latin typeface="Arial Narrow" pitchFamily="34" charset="0"/>
                <a:cs typeface="Arial" charset="0"/>
              </a:rPr>
              <a:t>inflamação</a:t>
            </a:r>
            <a:endParaRPr lang="en-GB" dirty="0">
              <a:latin typeface="Arial Narrow" pitchFamily="34" charset="0"/>
              <a:cs typeface="Arial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7">
            <a:extLst>
              <a:ext uri="{FF2B5EF4-FFF2-40B4-BE49-F238E27FC236}">
                <a16:creationId xmlns:a16="http://schemas.microsoft.com/office/drawing/2014/main" id="{8E06ABCF-C628-4473-A26E-B101F4A803E1}"/>
              </a:ext>
            </a:extLst>
          </p:cNvPr>
          <p:cNvSpPr/>
          <p:nvPr/>
        </p:nvSpPr>
        <p:spPr>
          <a:xfrm>
            <a:off x="762000" y="4924425"/>
            <a:ext cx="7720013" cy="123666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3" name="Rounded Rectangle 6">
            <a:extLst>
              <a:ext uri="{FF2B5EF4-FFF2-40B4-BE49-F238E27FC236}">
                <a16:creationId xmlns:a16="http://schemas.microsoft.com/office/drawing/2014/main" id="{F3A5AC3D-A33F-4679-BB0D-B1DCD0E9EA20}"/>
              </a:ext>
            </a:extLst>
          </p:cNvPr>
          <p:cNvSpPr/>
          <p:nvPr/>
        </p:nvSpPr>
        <p:spPr>
          <a:xfrm>
            <a:off x="762000" y="2222500"/>
            <a:ext cx="7720013" cy="2433638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FCA1B1A-EDDE-46BA-9F23-539C4E3E0653}"/>
              </a:ext>
            </a:extLst>
          </p:cNvPr>
          <p:cNvSpPr/>
          <p:nvPr/>
        </p:nvSpPr>
        <p:spPr>
          <a:xfrm>
            <a:off x="827088" y="2320925"/>
            <a:ext cx="7570787" cy="21701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defRPr/>
            </a:pPr>
            <a:r>
              <a:rPr lang="en-GB" b="1" dirty="0">
                <a:solidFill>
                  <a:srgbClr val="64B034"/>
                </a:solidFill>
                <a:latin typeface="Arial Narrow" pitchFamily="34" charset="0"/>
                <a:cs typeface="Arial" charset="0"/>
              </a:rPr>
              <a:t>OPSONIZAÇÃO</a:t>
            </a:r>
          </a:p>
          <a:p>
            <a:pPr algn="just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defRPr/>
            </a:pPr>
            <a:r>
              <a:rPr lang="en-GB" dirty="0" err="1">
                <a:latin typeface="Arial Narrow" pitchFamily="34" charset="0"/>
                <a:cs typeface="Arial" charset="0"/>
              </a:rPr>
              <a:t>Habilidade</a:t>
            </a:r>
            <a:r>
              <a:rPr lang="en-GB" dirty="0">
                <a:latin typeface="Arial Narrow" pitchFamily="34" charset="0"/>
                <a:cs typeface="Arial" charset="0"/>
              </a:rPr>
              <a:t> dos </a:t>
            </a:r>
            <a:r>
              <a:rPr lang="en-GB" dirty="0" err="1">
                <a:latin typeface="Arial Narrow" pitchFamily="34" charset="0"/>
                <a:cs typeface="Arial" charset="0"/>
              </a:rPr>
              <a:t>anticorpos</a:t>
            </a:r>
            <a:r>
              <a:rPr lang="en-GB" dirty="0">
                <a:latin typeface="Arial Narrow" pitchFamily="34" charset="0"/>
                <a:cs typeface="Arial" charset="0"/>
              </a:rPr>
              <a:t> de ‘</a:t>
            </a:r>
            <a:r>
              <a:rPr lang="en-GB" dirty="0" err="1">
                <a:latin typeface="Arial Narrow" pitchFamily="34" charset="0"/>
                <a:cs typeface="Arial" charset="0"/>
              </a:rPr>
              <a:t>flagrarem</a:t>
            </a:r>
            <a:r>
              <a:rPr lang="en-GB" dirty="0">
                <a:latin typeface="Arial Narrow" pitchFamily="34" charset="0"/>
                <a:cs typeface="Arial" charset="0"/>
              </a:rPr>
              <a:t>’ </a:t>
            </a:r>
            <a:r>
              <a:rPr lang="en-GB" dirty="0" err="1">
                <a:latin typeface="Arial Narrow" pitchFamily="34" charset="0"/>
                <a:cs typeface="Arial" charset="0"/>
              </a:rPr>
              <a:t>células</a:t>
            </a:r>
            <a:r>
              <a:rPr lang="en-GB" dirty="0">
                <a:latin typeface="Arial Narrow" pitchFamily="34" charset="0"/>
                <a:cs typeface="Arial" charset="0"/>
              </a:rPr>
              <a:t> </a:t>
            </a:r>
            <a:r>
              <a:rPr lang="en-GB" dirty="0" err="1">
                <a:latin typeface="Arial Narrow" pitchFamily="34" charset="0"/>
                <a:cs typeface="Arial" charset="0"/>
              </a:rPr>
              <a:t>estranhas</a:t>
            </a:r>
            <a:r>
              <a:rPr lang="en-GB" dirty="0">
                <a:latin typeface="Arial Narrow" pitchFamily="34" charset="0"/>
                <a:cs typeface="Arial" charset="0"/>
              </a:rPr>
              <a:t>/</a:t>
            </a:r>
            <a:r>
              <a:rPr lang="en-GB" dirty="0" err="1">
                <a:latin typeface="Arial Narrow" pitchFamily="34" charset="0"/>
                <a:cs typeface="Arial" charset="0"/>
              </a:rPr>
              <a:t>antigenos</a:t>
            </a:r>
            <a:r>
              <a:rPr lang="en-GB" dirty="0">
                <a:latin typeface="Arial Narrow" pitchFamily="34" charset="0"/>
                <a:cs typeface="Arial" charset="0"/>
              </a:rPr>
              <a:t> </a:t>
            </a:r>
            <a:r>
              <a:rPr lang="en-GB" dirty="0" err="1">
                <a:latin typeface="Arial Narrow" pitchFamily="34" charset="0"/>
                <a:cs typeface="Arial" charset="0"/>
              </a:rPr>
              <a:t>para</a:t>
            </a:r>
            <a:r>
              <a:rPr lang="en-GB" dirty="0">
                <a:latin typeface="Arial Narrow" pitchFamily="34" charset="0"/>
                <a:cs typeface="Arial" charset="0"/>
              </a:rPr>
              <a:t> </a:t>
            </a:r>
            <a:r>
              <a:rPr lang="en-GB" dirty="0" err="1">
                <a:latin typeface="Arial Narrow" pitchFamily="34" charset="0"/>
                <a:cs typeface="Arial" charset="0"/>
              </a:rPr>
              <a:t>destruição</a:t>
            </a:r>
            <a:r>
              <a:rPr lang="en-GB" dirty="0">
                <a:latin typeface="Arial Narrow" pitchFamily="34" charset="0"/>
                <a:cs typeface="Arial" charset="0"/>
              </a:rPr>
              <a:t>:</a:t>
            </a:r>
          </a:p>
          <a:p>
            <a:pPr marL="285750" indent="-285750" algn="just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 Narrow" pitchFamily="34" charset="0"/>
              <a:buChar char="–"/>
              <a:defRPr/>
            </a:pPr>
            <a:r>
              <a:rPr lang="en-GB" dirty="0" err="1">
                <a:latin typeface="Arial Narrow" pitchFamily="34" charset="0"/>
                <a:cs typeface="Arial" charset="0"/>
              </a:rPr>
              <a:t>Células</a:t>
            </a:r>
            <a:r>
              <a:rPr lang="en-GB" dirty="0">
                <a:latin typeface="Arial Narrow" pitchFamily="34" charset="0"/>
                <a:cs typeface="Arial" charset="0"/>
              </a:rPr>
              <a:t>/</a:t>
            </a:r>
            <a:r>
              <a:rPr lang="en-GB" dirty="0" err="1">
                <a:latin typeface="Arial Narrow" pitchFamily="34" charset="0"/>
                <a:cs typeface="Arial" charset="0"/>
              </a:rPr>
              <a:t>antígenos</a:t>
            </a:r>
            <a:r>
              <a:rPr lang="en-GB" dirty="0">
                <a:latin typeface="Arial Narrow" pitchFamily="34" charset="0"/>
                <a:cs typeface="Arial" charset="0"/>
              </a:rPr>
              <a:t> </a:t>
            </a:r>
            <a:r>
              <a:rPr lang="en-GB" dirty="0" err="1">
                <a:latin typeface="Arial Narrow" pitchFamily="34" charset="0"/>
                <a:cs typeface="Arial" charset="0"/>
              </a:rPr>
              <a:t>são</a:t>
            </a:r>
            <a:r>
              <a:rPr lang="en-GB" dirty="0">
                <a:latin typeface="Arial Narrow" pitchFamily="34" charset="0"/>
                <a:cs typeface="Arial" charset="0"/>
              </a:rPr>
              <a:t> </a:t>
            </a:r>
            <a:r>
              <a:rPr lang="en-GB" dirty="0" err="1">
                <a:latin typeface="Arial Narrow" pitchFamily="34" charset="0"/>
                <a:cs typeface="Arial" charset="0"/>
              </a:rPr>
              <a:t>destruídos</a:t>
            </a:r>
            <a:r>
              <a:rPr lang="en-GB" dirty="0">
                <a:latin typeface="Arial Narrow" pitchFamily="34" charset="0"/>
                <a:cs typeface="Arial" charset="0"/>
              </a:rPr>
              <a:t> </a:t>
            </a:r>
            <a:r>
              <a:rPr lang="en-GB" dirty="0" err="1">
                <a:latin typeface="Arial Narrow" pitchFamily="34" charset="0"/>
                <a:cs typeface="Arial" charset="0"/>
              </a:rPr>
              <a:t>por</a:t>
            </a:r>
            <a:r>
              <a:rPr lang="en-GB" dirty="0">
                <a:latin typeface="Arial Narrow" pitchFamily="34" charset="0"/>
                <a:cs typeface="Arial" charset="0"/>
              </a:rPr>
              <a:t> </a:t>
            </a:r>
            <a:r>
              <a:rPr lang="en-GB" dirty="0" err="1">
                <a:latin typeface="Arial Narrow" pitchFamily="34" charset="0"/>
                <a:cs typeface="Arial" charset="0"/>
              </a:rPr>
              <a:t>fagócitos</a:t>
            </a:r>
            <a:r>
              <a:rPr lang="en-GB" dirty="0">
                <a:latin typeface="Arial Narrow" pitchFamily="34" charset="0"/>
                <a:cs typeface="Arial" charset="0"/>
              </a:rPr>
              <a:t> (</a:t>
            </a:r>
            <a:r>
              <a:rPr lang="en-GB" dirty="0" err="1">
                <a:latin typeface="Arial Narrow" pitchFamily="34" charset="0"/>
                <a:cs typeface="Arial" charset="0"/>
              </a:rPr>
              <a:t>macrófagos</a:t>
            </a:r>
            <a:r>
              <a:rPr lang="en-GB" dirty="0">
                <a:latin typeface="Arial Narrow" pitchFamily="34" charset="0"/>
                <a:cs typeface="Arial" charset="0"/>
              </a:rPr>
              <a:t> e </a:t>
            </a:r>
            <a:r>
              <a:rPr lang="en-GB" dirty="0" err="1">
                <a:latin typeface="Arial Narrow" pitchFamily="34" charset="0"/>
                <a:cs typeface="Arial" charset="0"/>
              </a:rPr>
              <a:t>neutrófilos</a:t>
            </a:r>
            <a:r>
              <a:rPr lang="en-GB" dirty="0">
                <a:latin typeface="Arial Narrow" pitchFamily="34" charset="0"/>
                <a:cs typeface="Arial" charset="0"/>
              </a:rPr>
              <a:t>)</a:t>
            </a:r>
          </a:p>
          <a:p>
            <a:pPr marL="285750" indent="-285750" algn="just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 Narrow" pitchFamily="34" charset="0"/>
              <a:buChar char="–"/>
              <a:defRPr/>
            </a:pPr>
            <a:r>
              <a:rPr lang="en-GB" dirty="0" err="1">
                <a:latin typeface="Arial Narrow" pitchFamily="34" charset="0"/>
                <a:cs typeface="Arial" charset="0"/>
              </a:rPr>
              <a:t>Fagócitos</a:t>
            </a:r>
            <a:r>
              <a:rPr lang="en-GB" dirty="0">
                <a:latin typeface="Arial Narrow" pitchFamily="34" charset="0"/>
                <a:cs typeface="Arial" charset="0"/>
              </a:rPr>
              <a:t> </a:t>
            </a:r>
            <a:r>
              <a:rPr lang="en-GB" dirty="0" err="1">
                <a:latin typeface="Arial Narrow" pitchFamily="34" charset="0"/>
                <a:cs typeface="Arial" charset="0"/>
              </a:rPr>
              <a:t>precisam</a:t>
            </a:r>
            <a:r>
              <a:rPr lang="en-GB" dirty="0">
                <a:latin typeface="Arial Narrow" pitchFamily="34" charset="0"/>
                <a:cs typeface="Arial" charset="0"/>
              </a:rPr>
              <a:t> de um ‘</a:t>
            </a:r>
            <a:r>
              <a:rPr lang="en-GB" dirty="0" err="1">
                <a:latin typeface="Arial Narrow" pitchFamily="34" charset="0"/>
                <a:cs typeface="Arial" charset="0"/>
              </a:rPr>
              <a:t>indicador</a:t>
            </a:r>
            <a:r>
              <a:rPr lang="en-GB" dirty="0">
                <a:latin typeface="Arial Narrow" pitchFamily="34" charset="0"/>
                <a:cs typeface="Arial" charset="0"/>
              </a:rPr>
              <a:t>’ </a:t>
            </a:r>
            <a:r>
              <a:rPr lang="en-GB" dirty="0" err="1">
                <a:latin typeface="Arial Narrow" pitchFamily="34" charset="0"/>
                <a:cs typeface="Arial" charset="0"/>
              </a:rPr>
              <a:t>para</a:t>
            </a:r>
            <a:r>
              <a:rPr lang="en-GB" dirty="0">
                <a:latin typeface="Arial Narrow" pitchFamily="34" charset="0"/>
                <a:cs typeface="Arial" charset="0"/>
              </a:rPr>
              <a:t> </a:t>
            </a:r>
            <a:r>
              <a:rPr lang="en-GB" dirty="0" err="1">
                <a:latin typeface="Arial Narrow" pitchFamily="34" charset="0"/>
                <a:cs typeface="Arial" charset="0"/>
              </a:rPr>
              <a:t>identificar</a:t>
            </a:r>
            <a:r>
              <a:rPr lang="en-GB" dirty="0">
                <a:latin typeface="Arial Narrow" pitchFamily="34" charset="0"/>
                <a:cs typeface="Arial" charset="0"/>
              </a:rPr>
              <a:t> o </a:t>
            </a:r>
            <a:r>
              <a:rPr lang="en-GB" dirty="0" err="1">
                <a:latin typeface="Arial Narrow" pitchFamily="34" charset="0"/>
                <a:cs typeface="Arial" charset="0"/>
              </a:rPr>
              <a:t>que</a:t>
            </a:r>
            <a:r>
              <a:rPr lang="en-GB" dirty="0">
                <a:latin typeface="Arial Narrow" pitchFamily="34" charset="0"/>
                <a:cs typeface="Arial" charset="0"/>
              </a:rPr>
              <a:t> </a:t>
            </a:r>
            <a:r>
              <a:rPr lang="en-GB" dirty="0" err="1">
                <a:latin typeface="Arial Narrow" pitchFamily="34" charset="0"/>
                <a:cs typeface="Arial" charset="0"/>
              </a:rPr>
              <a:t>destruir</a:t>
            </a:r>
            <a:endParaRPr lang="en-GB" dirty="0">
              <a:latin typeface="Arial Narrow" pitchFamily="34" charset="0"/>
              <a:cs typeface="Arial" charset="0"/>
            </a:endParaRPr>
          </a:p>
          <a:p>
            <a:pPr marL="285750" indent="-285750" algn="just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 Narrow" pitchFamily="34" charset="0"/>
              <a:buChar char="–"/>
              <a:defRPr/>
            </a:pPr>
            <a:r>
              <a:rPr lang="en-GB" dirty="0" err="1">
                <a:latin typeface="Arial Narrow" pitchFamily="34" charset="0"/>
                <a:cs typeface="Arial" charset="0"/>
              </a:rPr>
              <a:t>Indicadores</a:t>
            </a:r>
            <a:r>
              <a:rPr lang="en-GB" dirty="0">
                <a:latin typeface="Arial Narrow" pitchFamily="34" charset="0"/>
                <a:cs typeface="Arial" charset="0"/>
              </a:rPr>
              <a:t> </a:t>
            </a:r>
            <a:r>
              <a:rPr lang="en-GB" dirty="0" err="1">
                <a:latin typeface="Arial Narrow" pitchFamily="34" charset="0"/>
                <a:cs typeface="Arial" charset="0"/>
              </a:rPr>
              <a:t>são</a:t>
            </a:r>
            <a:r>
              <a:rPr lang="en-GB" dirty="0">
                <a:latin typeface="Arial Narrow" pitchFamily="34" charset="0"/>
                <a:cs typeface="Arial" charset="0"/>
              </a:rPr>
              <a:t> </a:t>
            </a:r>
            <a:r>
              <a:rPr lang="en-GB" dirty="0" err="1">
                <a:latin typeface="Arial Narrow" pitchFamily="34" charset="0"/>
                <a:cs typeface="Arial" charset="0"/>
              </a:rPr>
              <a:t>anticorpos</a:t>
            </a:r>
            <a:r>
              <a:rPr lang="en-GB" dirty="0">
                <a:latin typeface="Arial Narrow" pitchFamily="34" charset="0"/>
                <a:cs typeface="Arial" charset="0"/>
              </a:rPr>
              <a:t> e </a:t>
            </a:r>
            <a:r>
              <a:rPr lang="en-GB" dirty="0" err="1">
                <a:latin typeface="Arial Narrow" pitchFamily="34" charset="0"/>
                <a:cs typeface="Arial" charset="0"/>
              </a:rPr>
              <a:t>proteínas</a:t>
            </a:r>
            <a:r>
              <a:rPr lang="en-GB" dirty="0">
                <a:latin typeface="Arial Narrow" pitchFamily="34" charset="0"/>
                <a:cs typeface="Arial" charset="0"/>
              </a:rPr>
              <a:t> </a:t>
            </a:r>
            <a:r>
              <a:rPr lang="en-GB" dirty="0" err="1">
                <a:latin typeface="Arial Narrow" pitchFamily="34" charset="0"/>
                <a:cs typeface="Arial" charset="0"/>
              </a:rPr>
              <a:t>complemento</a:t>
            </a:r>
            <a:r>
              <a:rPr lang="en-GB" dirty="0">
                <a:latin typeface="Arial Narrow" pitchFamily="34" charset="0"/>
                <a:cs typeface="Arial" charset="0"/>
              </a:rPr>
              <a:t> (</a:t>
            </a:r>
            <a:r>
              <a:rPr lang="en-GB" dirty="0" err="1">
                <a:latin typeface="Arial Narrow" pitchFamily="34" charset="0"/>
                <a:cs typeface="Arial" charset="0"/>
              </a:rPr>
              <a:t>chamadas</a:t>
            </a:r>
            <a:r>
              <a:rPr lang="en-GB" dirty="0">
                <a:latin typeface="Arial Narrow" pitchFamily="34" charset="0"/>
                <a:cs typeface="Arial" charset="0"/>
              </a:rPr>
              <a:t> de </a:t>
            </a:r>
            <a:r>
              <a:rPr lang="en-GB" dirty="0" err="1">
                <a:latin typeface="Arial Narrow" pitchFamily="34" charset="0"/>
                <a:cs typeface="Arial" charset="0"/>
              </a:rPr>
              <a:t>opsoninas</a:t>
            </a:r>
            <a:r>
              <a:rPr lang="en-GB" dirty="0">
                <a:latin typeface="Arial Narrow" pitchFamily="34" charset="0"/>
                <a:cs typeface="Arial" charset="0"/>
              </a:rPr>
              <a:t>)</a:t>
            </a:r>
          </a:p>
          <a:p>
            <a:pPr marL="285750" indent="-285750" algn="just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 Narrow" pitchFamily="34" charset="0"/>
              <a:buChar char="–"/>
              <a:defRPr/>
            </a:pPr>
            <a:r>
              <a:rPr lang="en-GB" dirty="0" err="1">
                <a:latin typeface="Arial Narrow" pitchFamily="34" charset="0"/>
                <a:cs typeface="Arial" charset="0"/>
              </a:rPr>
              <a:t>Instalação</a:t>
            </a:r>
            <a:r>
              <a:rPr lang="en-GB" dirty="0">
                <a:latin typeface="Arial Narrow" pitchFamily="34" charset="0"/>
                <a:cs typeface="Arial" charset="0"/>
              </a:rPr>
              <a:t> de </a:t>
            </a:r>
            <a:r>
              <a:rPr lang="en-GB" dirty="0" err="1">
                <a:latin typeface="Arial Narrow" pitchFamily="34" charset="0"/>
                <a:cs typeface="Arial" charset="0"/>
              </a:rPr>
              <a:t>opsoninas</a:t>
            </a:r>
            <a:r>
              <a:rPr lang="en-GB" dirty="0">
                <a:latin typeface="Arial Narrow" pitchFamily="34" charset="0"/>
                <a:cs typeface="Arial" charset="0"/>
              </a:rPr>
              <a:t> </a:t>
            </a:r>
            <a:r>
              <a:rPr lang="en-GB" dirty="0" err="1">
                <a:latin typeface="Arial Narrow" pitchFamily="34" charset="0"/>
                <a:cs typeface="Arial" charset="0"/>
              </a:rPr>
              <a:t>possibilita</a:t>
            </a:r>
            <a:r>
              <a:rPr lang="en-GB" dirty="0">
                <a:latin typeface="Arial Narrow" pitchFamily="34" charset="0"/>
                <a:cs typeface="Arial" charset="0"/>
              </a:rPr>
              <a:t> a </a:t>
            </a:r>
            <a:r>
              <a:rPr lang="en-GB" dirty="0" err="1">
                <a:latin typeface="Arial Narrow" pitchFamily="34" charset="0"/>
                <a:cs typeface="Arial" charset="0"/>
              </a:rPr>
              <a:t>fagocitose</a:t>
            </a:r>
            <a:endParaRPr lang="en-GB" dirty="0">
              <a:latin typeface="Arial Narrow" pitchFamily="34" charset="0"/>
              <a:cs typeface="Arial" charset="0"/>
            </a:endParaRPr>
          </a:p>
        </p:txBody>
      </p:sp>
      <p:sp>
        <p:nvSpPr>
          <p:cNvPr id="44037" name="Rectangle 9">
            <a:extLst>
              <a:ext uri="{FF2B5EF4-FFF2-40B4-BE49-F238E27FC236}">
                <a16:creationId xmlns:a16="http://schemas.microsoft.com/office/drawing/2014/main" id="{95DFE27E-8B72-4CE8-A1D1-7639523399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8550" y="5048250"/>
            <a:ext cx="7383463" cy="839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  <a:spcBef>
                <a:spcPct val="0"/>
              </a:spcBef>
              <a:buClr>
                <a:schemeClr val="bg1"/>
              </a:buClr>
              <a:buFontTx/>
              <a:buNone/>
            </a:pPr>
            <a:r>
              <a:rPr lang="en-GB" altLang="pt-BR" sz="1800" b="1">
                <a:solidFill>
                  <a:srgbClr val="64B034"/>
                </a:solidFill>
                <a:latin typeface="Arial Narrow" panose="020B0606020202030204" pitchFamily="34" charset="0"/>
              </a:rPr>
              <a:t>LIGAÇÃO AOS FAGÓCITOS</a:t>
            </a:r>
          </a:p>
          <a:p>
            <a:pPr algn="just" eaLnBrk="1" hangingPunct="1">
              <a:lnSpc>
                <a:spcPct val="120000"/>
              </a:lnSpc>
              <a:spcBef>
                <a:spcPct val="0"/>
              </a:spcBef>
              <a:buClr>
                <a:schemeClr val="bg1"/>
              </a:buClr>
              <a:buFontTx/>
              <a:buNone/>
            </a:pPr>
            <a:r>
              <a:rPr lang="en-GB" altLang="pt-BR" sz="1800">
                <a:latin typeface="Arial Narrow" panose="020B0606020202030204" pitchFamily="34" charset="0"/>
              </a:rPr>
              <a:t>Habilidade de anticorpos opsoninas de se ligarem aos macrófagos e neutrófilos</a:t>
            </a:r>
          </a:p>
        </p:txBody>
      </p:sp>
      <p:sp>
        <p:nvSpPr>
          <p:cNvPr id="7" name="Rectangle 60">
            <a:extLst>
              <a:ext uri="{FF2B5EF4-FFF2-40B4-BE49-F238E27FC236}">
                <a16:creationId xmlns:a16="http://schemas.microsoft.com/office/drawing/2014/main" id="{D3C87CB9-4132-4298-A33A-A4F59481C9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1200" y="1492250"/>
            <a:ext cx="7721600" cy="4603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b="1" dirty="0" err="1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  <a:cs typeface="+mn-cs"/>
              </a:rPr>
              <a:t>Propriedades</a:t>
            </a:r>
            <a:r>
              <a:rPr lang="en-GB" sz="2400" b="1" dirty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  <a:cs typeface="+mn-cs"/>
              </a:rPr>
              <a:t> das subclasses </a:t>
            </a:r>
            <a:r>
              <a:rPr lang="en-GB" sz="2400" b="1" dirty="0" err="1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  <a:cs typeface="+mn-cs"/>
              </a:rPr>
              <a:t>IgG</a:t>
            </a:r>
            <a:endParaRPr lang="en-GB" b="1" dirty="0">
              <a:solidFill>
                <a:schemeClr val="accent1">
                  <a:lumMod val="75000"/>
                </a:schemeClr>
              </a:solidFill>
              <a:latin typeface="Arial Narrow" pitchFamily="34" charset="0"/>
              <a:cs typeface="+mn-cs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4">
            <a:extLst>
              <a:ext uri="{FF2B5EF4-FFF2-40B4-BE49-F238E27FC236}">
                <a16:creationId xmlns:a16="http://schemas.microsoft.com/office/drawing/2014/main" id="{DEFD529F-611D-49EA-A629-F8DEC7248D8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879725" y="548679"/>
            <a:ext cx="6264275" cy="503833"/>
          </a:xfrm>
        </p:spPr>
        <p:txBody>
          <a:bodyPr rtlCol="0">
            <a:normAutofit fontScale="90000"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pt-BR" sz="3200" b="1" dirty="0">
                <a:latin typeface="Verdana" pitchFamily="34" charset="0"/>
              </a:rPr>
              <a:t>     </a:t>
            </a:r>
            <a:r>
              <a:rPr lang="pt-BR" sz="3600" b="1" dirty="0">
                <a:solidFill>
                  <a:schemeClr val="accent3">
                    <a:lumMod val="50000"/>
                  </a:schemeClr>
                </a:solidFill>
                <a:latin typeface="Verdana" pitchFamily="34" charset="0"/>
              </a:rPr>
              <a:t>Alergia X Intolerância</a:t>
            </a:r>
            <a:br>
              <a:rPr lang="pt-BR" sz="3200" b="1" dirty="0">
                <a:solidFill>
                  <a:schemeClr val="accent3">
                    <a:lumMod val="50000"/>
                  </a:schemeClr>
                </a:solidFill>
                <a:latin typeface="Verdana" pitchFamily="34" charset="0"/>
              </a:rPr>
            </a:br>
            <a:r>
              <a:rPr lang="pt-BR" sz="3200" b="1" dirty="0">
                <a:solidFill>
                  <a:schemeClr val="accent3">
                    <a:lumMod val="50000"/>
                  </a:schemeClr>
                </a:solidFill>
                <a:latin typeface="Verdana" pitchFamily="34" charset="0"/>
              </a:rPr>
              <a:t> </a:t>
            </a:r>
          </a:p>
        </p:txBody>
      </p:sp>
      <p:sp>
        <p:nvSpPr>
          <p:cNvPr id="19459" name="Rectangle 5">
            <a:extLst>
              <a:ext uri="{FF2B5EF4-FFF2-40B4-BE49-F238E27FC236}">
                <a16:creationId xmlns:a16="http://schemas.microsoft.com/office/drawing/2014/main" id="{7DAC64BC-B1C9-4372-B065-340EB09CA624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0" y="1268413"/>
            <a:ext cx="4500563" cy="5589587"/>
          </a:xfrm>
          <a:solidFill>
            <a:srgbClr val="FFFF00"/>
          </a:solidFill>
          <a:ln w="57150">
            <a:solidFill>
              <a:srgbClr val="FFC000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en-US" altLang="pt-BR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Alergia</a:t>
            </a:r>
            <a:r>
              <a:rPr lang="en-US" altLang="pt-BR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pt-BR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Clássica</a:t>
            </a:r>
            <a:endParaRPr lang="en-US" altLang="pt-BR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en-US" altLang="pt-BR" sz="16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Ø"/>
              <a:defRPr/>
            </a:pPr>
            <a:r>
              <a:rPr lang="en-US" altLang="pt-BR" sz="18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Mediada</a:t>
            </a:r>
            <a:r>
              <a:rPr lang="en-US" altLang="pt-BR" sz="1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pt-BR" sz="18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por</a:t>
            </a:r>
            <a:r>
              <a:rPr lang="en-US" altLang="pt-BR" sz="1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pt-BR" sz="18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IgE</a:t>
            </a:r>
            <a:endParaRPr lang="en-US" altLang="pt-BR" sz="18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eaLnBrk="1" hangingPunct="1">
              <a:lnSpc>
                <a:spcPct val="80000"/>
              </a:lnSpc>
              <a:buFont typeface="Arial" panose="020B0604020202020204" pitchFamily="34" charset="0"/>
              <a:buNone/>
              <a:defRPr/>
            </a:pPr>
            <a:endParaRPr lang="en-US" altLang="pt-BR" sz="18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Ø"/>
              <a:defRPr/>
            </a:pPr>
            <a:r>
              <a:rPr lang="en-US" altLang="pt-BR" sz="18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Sintomas</a:t>
            </a:r>
            <a:r>
              <a:rPr lang="en-US" altLang="pt-BR" sz="1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pt-BR" sz="18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imediatos</a:t>
            </a:r>
            <a:r>
              <a:rPr lang="en-US" altLang="pt-BR" sz="1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-</a:t>
            </a:r>
            <a:r>
              <a:rPr lang="en-US" altLang="pt-BR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pt-BR" altLang="pt-BR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Partículas de alimentos (antígenos) reconhecidas como estranhas causam reação imune imediata</a:t>
            </a:r>
            <a:r>
              <a:rPr lang="pt-BR" altLang="pt-BR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US" altLang="pt-BR" sz="1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Ø"/>
              <a:defRPr/>
            </a:pPr>
            <a:r>
              <a:rPr lang="en-US" altLang="pt-BR" sz="1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Testes </a:t>
            </a:r>
            <a:r>
              <a:rPr lang="en-US" altLang="pt-BR" sz="18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cutâneos</a:t>
            </a:r>
            <a:r>
              <a:rPr lang="en-US" altLang="pt-BR" sz="1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pt-BR" sz="18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positivos</a:t>
            </a:r>
            <a:endParaRPr lang="en-US" altLang="pt-BR" sz="18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Ø"/>
              <a:defRPr/>
            </a:pPr>
            <a:r>
              <a:rPr lang="en-US" altLang="pt-BR" sz="18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Poucos</a:t>
            </a:r>
            <a:r>
              <a:rPr lang="en-US" altLang="pt-BR" sz="1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pt-BR" sz="18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alimentos</a:t>
            </a:r>
            <a:r>
              <a:rPr lang="en-US" altLang="pt-BR" sz="1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pt-BR" sz="18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relacionados</a:t>
            </a:r>
            <a:endParaRPr lang="en-US" altLang="pt-BR" sz="18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Ø"/>
              <a:defRPr/>
            </a:pPr>
            <a:r>
              <a:rPr lang="en-US" altLang="pt-BR" sz="18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Outras</a:t>
            </a:r>
            <a:r>
              <a:rPr lang="en-US" altLang="pt-BR" sz="1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pt-BR" sz="18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substâncias</a:t>
            </a:r>
            <a:r>
              <a:rPr lang="en-US" altLang="pt-BR" sz="1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pt-BR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</a:t>
            </a:r>
            <a:r>
              <a:rPr lang="pt-BR" altLang="pt-BR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antígenos</a:t>
            </a:r>
            <a:r>
              <a:rPr lang="en-US" altLang="pt-BR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</a:p>
          <a:p>
            <a:pPr eaLnBrk="1" hangingPunct="1">
              <a:lnSpc>
                <a:spcPct val="80000"/>
              </a:lnSpc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r>
              <a:rPr lang="pt-BR" altLang="pt-BR" sz="1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Traços</a:t>
            </a:r>
            <a:r>
              <a:rPr lang="en-US" altLang="pt-BR" sz="1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pt-BR" sz="18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são</a:t>
            </a:r>
            <a:r>
              <a:rPr lang="en-US" altLang="pt-BR" sz="1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pt-BR" sz="18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suficientes</a:t>
            </a:r>
            <a:r>
              <a:rPr lang="en-US" altLang="pt-BR" sz="1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para </a:t>
            </a:r>
            <a:r>
              <a:rPr lang="en-US" altLang="pt-BR" sz="18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desencadear</a:t>
            </a:r>
            <a:r>
              <a:rPr lang="en-US" altLang="pt-BR" sz="1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 </a:t>
            </a:r>
            <a:r>
              <a:rPr lang="en-US" altLang="pt-BR" sz="18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alergia</a:t>
            </a:r>
            <a:endParaRPr lang="en-US" altLang="pt-BR" sz="18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Ø"/>
              <a:defRPr/>
            </a:pPr>
            <a:r>
              <a:rPr lang="en-US" altLang="pt-BR" sz="1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Pele e Mucosa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Ø"/>
              <a:defRPr/>
            </a:pPr>
            <a:r>
              <a:rPr lang="en-US" altLang="pt-BR" sz="1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+ </a:t>
            </a:r>
            <a:r>
              <a:rPr lang="en-US" altLang="pt-BR" sz="18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frequente</a:t>
            </a:r>
            <a:r>
              <a:rPr lang="en-US" altLang="pt-BR" sz="1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pt-BR" sz="18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em</a:t>
            </a:r>
            <a:r>
              <a:rPr lang="en-US" altLang="pt-BR" sz="1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pt-BR" sz="18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crianças</a:t>
            </a:r>
            <a:endParaRPr lang="en-US" altLang="pt-BR" sz="18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Ø"/>
              <a:defRPr/>
            </a:pPr>
            <a:r>
              <a:rPr lang="en-US" altLang="pt-BR" sz="18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Diagnosticado</a:t>
            </a:r>
            <a:r>
              <a:rPr lang="en-US" altLang="pt-BR" sz="1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pt-BR" sz="18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sem</a:t>
            </a:r>
            <a:r>
              <a:rPr lang="en-US" altLang="pt-BR" sz="1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teste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Ø"/>
              <a:defRPr/>
            </a:pPr>
            <a:r>
              <a:rPr lang="en-US" altLang="pt-BR" sz="18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Rejeição</a:t>
            </a:r>
            <a:r>
              <a:rPr lang="en-US" altLang="pt-BR" sz="1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do </a:t>
            </a:r>
            <a:r>
              <a:rPr lang="en-US" altLang="pt-BR" sz="18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alimento</a:t>
            </a:r>
            <a:r>
              <a:rPr lang="en-US" altLang="pt-BR" sz="1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pt-BR" sz="18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pelo</a:t>
            </a:r>
            <a:r>
              <a:rPr lang="en-US" altLang="pt-BR" sz="1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pt-BR" sz="18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paciente</a:t>
            </a:r>
            <a:endParaRPr lang="en-US" altLang="pt-BR" sz="18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Ø"/>
              <a:defRPr/>
            </a:pPr>
            <a:r>
              <a:rPr lang="en-US" altLang="pt-BR" sz="1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Permanente </a:t>
            </a:r>
            <a:r>
              <a:rPr lang="en-US" altLang="pt-BR" sz="18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ou</a:t>
            </a:r>
            <a:r>
              <a:rPr lang="en-US" altLang="pt-BR" sz="1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pt-BR" sz="18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definitiva</a:t>
            </a:r>
            <a:r>
              <a:rPr lang="en-US" altLang="pt-BR" sz="1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Ø"/>
              <a:defRPr/>
            </a:pPr>
            <a:r>
              <a:rPr lang="en-GB" altLang="pt-BR" sz="1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1-2% dos </a:t>
            </a:r>
            <a:r>
              <a:rPr lang="en-GB" altLang="pt-BR" sz="18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adultos</a:t>
            </a:r>
            <a:r>
              <a:rPr lang="en-GB" altLang="pt-BR" sz="1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 2-8% das </a:t>
            </a:r>
            <a:r>
              <a:rPr lang="en-GB" altLang="pt-BR" sz="18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crianças</a:t>
            </a:r>
            <a:endParaRPr lang="en-US" altLang="pt-BR" sz="18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pt-BR" altLang="pt-BR" sz="1600" dirty="0">
              <a:solidFill>
                <a:srgbClr val="669900"/>
              </a:solidFill>
              <a:latin typeface="Verdana" panose="020B0604030504040204" pitchFamily="34" charset="0"/>
            </a:endParaRPr>
          </a:p>
        </p:txBody>
      </p:sp>
      <p:sp>
        <p:nvSpPr>
          <p:cNvPr id="24579" name="Rectangle 6">
            <a:extLst>
              <a:ext uri="{FF2B5EF4-FFF2-40B4-BE49-F238E27FC236}">
                <a16:creationId xmlns:a16="http://schemas.microsoft.com/office/drawing/2014/main" id="{26C9C9B1-D7DE-401C-BEEB-E59241055304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4500563" y="1268413"/>
            <a:ext cx="4643437" cy="5589587"/>
          </a:xfrm>
          <a:solidFill>
            <a:schemeClr val="tx1"/>
          </a:solidFill>
          <a:ln w="57150">
            <a:solidFill>
              <a:schemeClr val="tx2">
                <a:lumMod val="75000"/>
              </a:schemeClr>
            </a:solidFill>
          </a:ln>
        </p:spPr>
        <p:txBody>
          <a:bodyPr rtlCol="0">
            <a:normAutofit/>
          </a:bodyPr>
          <a:lstStyle/>
          <a:p>
            <a:pPr algn="ctr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pt-BR" b="1" dirty="0">
                <a:solidFill>
                  <a:srgbClr val="FFFF00"/>
                </a:solidFill>
                <a:latin typeface="Verdana" pitchFamily="34" charset="0"/>
              </a:rPr>
              <a:t>Intolerância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en-US" sz="1600" b="1" dirty="0">
              <a:latin typeface="Verdana" pitchFamily="34" charset="0"/>
            </a:endParaRP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1800" b="1" dirty="0" err="1">
                <a:solidFill>
                  <a:srgbClr val="FFFF00"/>
                </a:solidFill>
                <a:latin typeface="Verdana" pitchFamily="34" charset="0"/>
              </a:rPr>
              <a:t>Mediadas</a:t>
            </a:r>
            <a:r>
              <a:rPr lang="en-US" sz="1800" b="1" dirty="0">
                <a:solidFill>
                  <a:srgbClr val="FFFF00"/>
                </a:solidFill>
                <a:latin typeface="Verdana" pitchFamily="34" charset="0"/>
              </a:rPr>
              <a:t> </a:t>
            </a:r>
            <a:r>
              <a:rPr lang="en-US" sz="1800" b="1" dirty="0" err="1">
                <a:solidFill>
                  <a:srgbClr val="FFFF00"/>
                </a:solidFill>
                <a:latin typeface="Verdana" pitchFamily="34" charset="0"/>
              </a:rPr>
              <a:t>por</a:t>
            </a:r>
            <a:r>
              <a:rPr lang="en-US" sz="1800" b="1" dirty="0">
                <a:solidFill>
                  <a:srgbClr val="FFFF00"/>
                </a:solidFill>
                <a:latin typeface="Verdana" pitchFamily="34" charset="0"/>
              </a:rPr>
              <a:t> IgG</a:t>
            </a:r>
          </a:p>
          <a:p>
            <a:pPr marL="0" indent="0" eaLnBrk="1" fontAlgn="auto" hangingPunct="1">
              <a:lnSpc>
                <a:spcPct val="8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1800" b="1" dirty="0">
              <a:solidFill>
                <a:srgbClr val="FFFF00"/>
              </a:solidFill>
              <a:latin typeface="Verdana" pitchFamily="34" charset="0"/>
            </a:endParaRP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1800" b="1" dirty="0" err="1">
                <a:solidFill>
                  <a:srgbClr val="FFFF00"/>
                </a:solidFill>
                <a:latin typeface="Verdana" pitchFamily="34" charset="0"/>
              </a:rPr>
              <a:t>Sintomas</a:t>
            </a:r>
            <a:r>
              <a:rPr lang="en-US" sz="1800" b="1" dirty="0">
                <a:solidFill>
                  <a:srgbClr val="FFFF00"/>
                </a:solidFill>
                <a:latin typeface="Verdana" pitchFamily="34" charset="0"/>
              </a:rPr>
              <a:t> </a:t>
            </a:r>
            <a:r>
              <a:rPr lang="en-US" sz="1800" b="1" dirty="0" err="1">
                <a:solidFill>
                  <a:srgbClr val="FFFF00"/>
                </a:solidFill>
                <a:latin typeface="Verdana" pitchFamily="34" charset="0"/>
              </a:rPr>
              <a:t>tardios</a:t>
            </a:r>
            <a:r>
              <a:rPr lang="en-US" sz="1800" b="1" dirty="0">
                <a:solidFill>
                  <a:srgbClr val="FFFF00"/>
                </a:solidFill>
                <a:latin typeface="Verdana" pitchFamily="34" charset="0"/>
              </a:rPr>
              <a:t> – </a:t>
            </a:r>
            <a:r>
              <a:rPr lang="en-US" sz="1400" dirty="0" err="1">
                <a:solidFill>
                  <a:srgbClr val="FFFF00"/>
                </a:solidFill>
                <a:latin typeface="Verdana" pitchFamily="34" charset="0"/>
              </a:rPr>
              <a:t>Macromoléculas</a:t>
            </a:r>
            <a:r>
              <a:rPr lang="en-US" sz="1400" dirty="0">
                <a:solidFill>
                  <a:srgbClr val="FFFF00"/>
                </a:solidFill>
                <a:latin typeface="Verdana" pitchFamily="34" charset="0"/>
              </a:rPr>
              <a:t> </a:t>
            </a:r>
            <a:r>
              <a:rPr lang="en-US" sz="1400" dirty="0" err="1">
                <a:solidFill>
                  <a:srgbClr val="FFFF00"/>
                </a:solidFill>
                <a:latin typeface="Verdana" pitchFamily="34" charset="0"/>
              </a:rPr>
              <a:t>são</a:t>
            </a:r>
            <a:r>
              <a:rPr lang="en-US" sz="1400" dirty="0">
                <a:solidFill>
                  <a:srgbClr val="FFFF00"/>
                </a:solidFill>
                <a:latin typeface="Verdana" pitchFamily="34" charset="0"/>
              </a:rPr>
              <a:t> </a:t>
            </a:r>
            <a:r>
              <a:rPr lang="en-US" sz="1400" dirty="0" err="1">
                <a:solidFill>
                  <a:srgbClr val="FFFF00"/>
                </a:solidFill>
                <a:latin typeface="Verdana" pitchFamily="34" charset="0"/>
              </a:rPr>
              <a:t>absorvidas</a:t>
            </a:r>
            <a:r>
              <a:rPr lang="en-US" sz="1400" dirty="0">
                <a:solidFill>
                  <a:srgbClr val="FFFF00"/>
                </a:solidFill>
                <a:latin typeface="Verdana" pitchFamily="34" charset="0"/>
              </a:rPr>
              <a:t> e </a:t>
            </a:r>
            <a:r>
              <a:rPr lang="en-US" sz="1400" dirty="0" err="1">
                <a:solidFill>
                  <a:srgbClr val="FFFF00"/>
                </a:solidFill>
                <a:latin typeface="Verdana" pitchFamily="34" charset="0"/>
              </a:rPr>
              <a:t>formam</a:t>
            </a:r>
            <a:r>
              <a:rPr lang="en-US" sz="1400" dirty="0">
                <a:solidFill>
                  <a:srgbClr val="FFFF00"/>
                </a:solidFill>
                <a:latin typeface="Verdana" pitchFamily="34" charset="0"/>
              </a:rPr>
              <a:t> </a:t>
            </a:r>
            <a:r>
              <a:rPr lang="en-US" sz="1400" dirty="0" err="1">
                <a:solidFill>
                  <a:srgbClr val="FFFF00"/>
                </a:solidFill>
                <a:latin typeface="Verdana" pitchFamily="34" charset="0"/>
              </a:rPr>
              <a:t>imunocomplexos</a:t>
            </a:r>
            <a:r>
              <a:rPr lang="en-US" sz="1400" dirty="0">
                <a:solidFill>
                  <a:srgbClr val="FFFF00"/>
                </a:solidFill>
                <a:latin typeface="Verdana" pitchFamily="34" charset="0"/>
              </a:rPr>
              <a:t>  (Ag-AC) 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1800" b="1" dirty="0">
                <a:solidFill>
                  <a:srgbClr val="FFFF00"/>
                </a:solidFill>
                <a:latin typeface="Verdana" pitchFamily="34" charset="0"/>
              </a:rPr>
              <a:t>Testes </a:t>
            </a:r>
            <a:r>
              <a:rPr lang="en-US" sz="1800" b="1" dirty="0" err="1">
                <a:solidFill>
                  <a:srgbClr val="FFFF00"/>
                </a:solidFill>
                <a:latin typeface="Verdana" pitchFamily="34" charset="0"/>
              </a:rPr>
              <a:t>cutâneos</a:t>
            </a:r>
            <a:r>
              <a:rPr lang="en-US" sz="1800" b="1" dirty="0">
                <a:solidFill>
                  <a:srgbClr val="FFFF00"/>
                </a:solidFill>
                <a:latin typeface="Verdana" pitchFamily="34" charset="0"/>
              </a:rPr>
              <a:t> </a:t>
            </a:r>
            <a:r>
              <a:rPr lang="en-US" sz="1800" b="1" dirty="0" err="1">
                <a:solidFill>
                  <a:srgbClr val="FFFF00"/>
                </a:solidFill>
                <a:latin typeface="Verdana" pitchFamily="34" charset="0"/>
              </a:rPr>
              <a:t>negativos</a:t>
            </a:r>
            <a:endParaRPr lang="en-US" sz="1800" b="1" dirty="0">
              <a:solidFill>
                <a:srgbClr val="FFFF00"/>
              </a:solidFill>
              <a:latin typeface="Verdana" pitchFamily="34" charset="0"/>
            </a:endParaRP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1800" b="1" dirty="0" err="1">
                <a:solidFill>
                  <a:srgbClr val="FFFF00"/>
                </a:solidFill>
                <a:latin typeface="Verdana" pitchFamily="34" charset="0"/>
              </a:rPr>
              <a:t>Muitos</a:t>
            </a:r>
            <a:r>
              <a:rPr lang="en-US" sz="1800" b="1" dirty="0">
                <a:solidFill>
                  <a:srgbClr val="FFFF00"/>
                </a:solidFill>
                <a:latin typeface="Verdana" pitchFamily="34" charset="0"/>
              </a:rPr>
              <a:t> </a:t>
            </a:r>
            <a:r>
              <a:rPr lang="en-US" sz="1800" b="1" dirty="0" err="1">
                <a:solidFill>
                  <a:srgbClr val="FFFF00"/>
                </a:solidFill>
                <a:latin typeface="Verdana" pitchFamily="34" charset="0"/>
              </a:rPr>
              <a:t>alimentos</a:t>
            </a:r>
            <a:r>
              <a:rPr lang="en-US" sz="1800" b="1" dirty="0">
                <a:solidFill>
                  <a:srgbClr val="FFFF00"/>
                </a:solidFill>
                <a:latin typeface="Verdana" pitchFamily="34" charset="0"/>
              </a:rPr>
              <a:t> </a:t>
            </a:r>
            <a:r>
              <a:rPr lang="en-US" sz="1800" b="1" dirty="0" err="1">
                <a:solidFill>
                  <a:srgbClr val="FFFF00"/>
                </a:solidFill>
                <a:latin typeface="Verdana" pitchFamily="34" charset="0"/>
              </a:rPr>
              <a:t>relacionados</a:t>
            </a:r>
            <a:endParaRPr lang="en-US" sz="1800" b="1" dirty="0">
              <a:solidFill>
                <a:srgbClr val="FFFF00"/>
              </a:solidFill>
              <a:latin typeface="Verdana" pitchFamily="34" charset="0"/>
            </a:endParaRP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1800" b="1" dirty="0" err="1">
                <a:solidFill>
                  <a:srgbClr val="FFFF00"/>
                </a:solidFill>
                <a:latin typeface="Verdana" pitchFamily="34" charset="0"/>
              </a:rPr>
              <a:t>Básicamente</a:t>
            </a:r>
            <a:r>
              <a:rPr lang="en-US" sz="1800" b="1" dirty="0">
                <a:solidFill>
                  <a:srgbClr val="FFFF00"/>
                </a:solidFill>
                <a:latin typeface="Verdana" pitchFamily="34" charset="0"/>
              </a:rPr>
              <a:t> </a:t>
            </a:r>
            <a:r>
              <a:rPr lang="en-US" sz="1800" b="1" dirty="0" err="1">
                <a:solidFill>
                  <a:srgbClr val="FFFF00"/>
                </a:solidFill>
                <a:latin typeface="Verdana" pitchFamily="34" charset="0"/>
              </a:rPr>
              <a:t>proteínas</a:t>
            </a:r>
            <a:r>
              <a:rPr lang="en-US" sz="1800" b="1" dirty="0">
                <a:solidFill>
                  <a:srgbClr val="FFFF00"/>
                </a:solidFill>
                <a:latin typeface="Verdana" pitchFamily="34" charset="0"/>
              </a:rPr>
              <a:t> </a:t>
            </a:r>
            <a:r>
              <a:rPr lang="en-US" sz="1200" b="1" dirty="0">
                <a:solidFill>
                  <a:srgbClr val="FFFF00"/>
                </a:solidFill>
                <a:latin typeface="Verdana" pitchFamily="34" charset="0"/>
              </a:rPr>
              <a:t>(</a:t>
            </a:r>
            <a:r>
              <a:rPr lang="en-US" sz="1200" b="1" dirty="0" err="1">
                <a:solidFill>
                  <a:srgbClr val="FFFF00"/>
                </a:solidFill>
                <a:latin typeface="Verdana" pitchFamily="34" charset="0"/>
              </a:rPr>
              <a:t>alimentos</a:t>
            </a:r>
            <a:r>
              <a:rPr lang="en-US" sz="1800" b="1" dirty="0">
                <a:solidFill>
                  <a:srgbClr val="FFFF00"/>
                </a:solidFill>
                <a:latin typeface="Verdana" pitchFamily="34" charset="0"/>
              </a:rPr>
              <a:t>)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1800" b="1" dirty="0">
                <a:solidFill>
                  <a:srgbClr val="FFFF00"/>
                </a:solidFill>
                <a:latin typeface="Verdana" pitchFamily="34" charset="0"/>
              </a:rPr>
              <a:t>Dose </a:t>
            </a:r>
            <a:r>
              <a:rPr lang="en-US" sz="1800" b="1" dirty="0" err="1">
                <a:solidFill>
                  <a:srgbClr val="FFFF00"/>
                </a:solidFill>
                <a:latin typeface="Verdana" pitchFamily="34" charset="0"/>
              </a:rPr>
              <a:t>relacionada</a:t>
            </a:r>
            <a:r>
              <a:rPr lang="en-US" sz="1800" b="1" dirty="0">
                <a:solidFill>
                  <a:srgbClr val="FFFF00"/>
                </a:solidFill>
                <a:latin typeface="Verdana" pitchFamily="34" charset="0"/>
              </a:rPr>
              <a:t> (freq.&amp; </a:t>
            </a:r>
            <a:r>
              <a:rPr lang="en-US" sz="1800" b="1" dirty="0" err="1">
                <a:solidFill>
                  <a:srgbClr val="FFFF00"/>
                </a:solidFill>
                <a:latin typeface="Verdana" pitchFamily="34" charset="0"/>
              </a:rPr>
              <a:t>qtide</a:t>
            </a:r>
            <a:r>
              <a:rPr lang="en-US" sz="1800" b="1" dirty="0">
                <a:solidFill>
                  <a:srgbClr val="FFFF00"/>
                </a:solidFill>
                <a:latin typeface="Verdana" pitchFamily="34" charset="0"/>
              </a:rPr>
              <a:t>)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1800" b="1" dirty="0" err="1">
                <a:solidFill>
                  <a:srgbClr val="FFFF00"/>
                </a:solidFill>
                <a:latin typeface="Verdana" pitchFamily="34" charset="0"/>
              </a:rPr>
              <a:t>Afeta</a:t>
            </a:r>
            <a:r>
              <a:rPr lang="en-US" sz="1800" b="1" dirty="0">
                <a:solidFill>
                  <a:srgbClr val="FFFF00"/>
                </a:solidFill>
                <a:latin typeface="Verdana" pitchFamily="34" charset="0"/>
              </a:rPr>
              <a:t> </a:t>
            </a:r>
            <a:r>
              <a:rPr lang="en-US" sz="1800" b="1" dirty="0" err="1">
                <a:solidFill>
                  <a:srgbClr val="FFFF00"/>
                </a:solidFill>
                <a:latin typeface="Verdana" pitchFamily="34" charset="0"/>
              </a:rPr>
              <a:t>todos</a:t>
            </a:r>
            <a:r>
              <a:rPr lang="en-US" sz="1800" b="1" dirty="0">
                <a:solidFill>
                  <a:srgbClr val="FFFF00"/>
                </a:solidFill>
                <a:latin typeface="Verdana" pitchFamily="34" charset="0"/>
              </a:rPr>
              <a:t> </a:t>
            </a:r>
            <a:r>
              <a:rPr lang="en-US" sz="1800" b="1" dirty="0" err="1">
                <a:solidFill>
                  <a:srgbClr val="FFFF00"/>
                </a:solidFill>
                <a:latin typeface="Verdana" pitchFamily="34" charset="0"/>
              </a:rPr>
              <a:t>tecidos</a:t>
            </a:r>
            <a:endParaRPr lang="en-US" sz="1800" b="1" dirty="0">
              <a:solidFill>
                <a:srgbClr val="FFFF00"/>
              </a:solidFill>
              <a:latin typeface="Verdana" pitchFamily="34" charset="0"/>
            </a:endParaRP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1800" b="1" dirty="0" err="1">
                <a:solidFill>
                  <a:srgbClr val="FFFF00"/>
                </a:solidFill>
                <a:latin typeface="Verdana" pitchFamily="34" charset="0"/>
              </a:rPr>
              <a:t>Crianças</a:t>
            </a:r>
            <a:r>
              <a:rPr lang="en-US" sz="1800" b="1" dirty="0">
                <a:solidFill>
                  <a:srgbClr val="FFFF00"/>
                </a:solidFill>
                <a:latin typeface="Verdana" pitchFamily="34" charset="0"/>
              </a:rPr>
              <a:t> e </a:t>
            </a:r>
            <a:r>
              <a:rPr lang="en-US" sz="1800" b="1" dirty="0" err="1">
                <a:solidFill>
                  <a:srgbClr val="FFFF00"/>
                </a:solidFill>
                <a:latin typeface="Verdana" pitchFamily="34" charset="0"/>
              </a:rPr>
              <a:t>Adultos</a:t>
            </a:r>
            <a:endParaRPr lang="en-US" sz="1800" b="1" dirty="0">
              <a:solidFill>
                <a:srgbClr val="FFFF00"/>
              </a:solidFill>
              <a:latin typeface="Verdana" pitchFamily="34" charset="0"/>
            </a:endParaRP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1800" b="1" dirty="0" err="1">
                <a:solidFill>
                  <a:srgbClr val="FFFF00"/>
                </a:solidFill>
                <a:latin typeface="Verdana" pitchFamily="34" charset="0"/>
              </a:rPr>
              <a:t>Frequentemente</a:t>
            </a:r>
            <a:r>
              <a:rPr lang="en-US" sz="1800" b="1" dirty="0">
                <a:solidFill>
                  <a:srgbClr val="FFFF00"/>
                </a:solidFill>
                <a:latin typeface="Verdana" pitchFamily="34" charset="0"/>
              </a:rPr>
              <a:t>, </a:t>
            </a:r>
            <a:r>
              <a:rPr lang="en-US" sz="1800" b="1" dirty="0" err="1">
                <a:solidFill>
                  <a:srgbClr val="FFFF00"/>
                </a:solidFill>
                <a:latin typeface="Verdana" pitchFamily="34" charset="0"/>
              </a:rPr>
              <a:t>não</a:t>
            </a:r>
            <a:r>
              <a:rPr lang="en-US" sz="1800" b="1" dirty="0">
                <a:solidFill>
                  <a:srgbClr val="FFFF00"/>
                </a:solidFill>
                <a:latin typeface="Verdana" pitchFamily="34" charset="0"/>
              </a:rPr>
              <a:t> é </a:t>
            </a:r>
            <a:r>
              <a:rPr lang="en-US" sz="1800" b="1" dirty="0" err="1">
                <a:solidFill>
                  <a:srgbClr val="FFFF00"/>
                </a:solidFill>
                <a:latin typeface="Verdana" pitchFamily="34" charset="0"/>
              </a:rPr>
              <a:t>reconhecida</a:t>
            </a:r>
            <a:r>
              <a:rPr lang="en-US" sz="1800" b="1" dirty="0">
                <a:solidFill>
                  <a:srgbClr val="FFFF00"/>
                </a:solidFill>
                <a:latin typeface="Verdana" pitchFamily="34" charset="0"/>
              </a:rPr>
              <a:t> </a:t>
            </a:r>
            <a:r>
              <a:rPr lang="en-US" sz="1800" b="1" dirty="0" err="1">
                <a:solidFill>
                  <a:srgbClr val="FFFF00"/>
                </a:solidFill>
                <a:latin typeface="Verdana" pitchFamily="34" charset="0"/>
              </a:rPr>
              <a:t>ou</a:t>
            </a:r>
            <a:r>
              <a:rPr lang="en-US" sz="1800" b="1" dirty="0">
                <a:solidFill>
                  <a:srgbClr val="FFFF00"/>
                </a:solidFill>
                <a:latin typeface="Verdana" pitchFamily="34" charset="0"/>
              </a:rPr>
              <a:t> </a:t>
            </a:r>
            <a:r>
              <a:rPr lang="en-US" sz="1800" b="1" dirty="0" err="1">
                <a:solidFill>
                  <a:srgbClr val="FFFF00"/>
                </a:solidFill>
                <a:latin typeface="Verdana" pitchFamily="34" charset="0"/>
              </a:rPr>
              <a:t>relacionada</a:t>
            </a:r>
            <a:r>
              <a:rPr lang="en-US" sz="1800" b="1" dirty="0">
                <a:solidFill>
                  <a:srgbClr val="FFFF00"/>
                </a:solidFill>
                <a:latin typeface="Verdana" pitchFamily="34" charset="0"/>
              </a:rPr>
              <a:t> </a:t>
            </a:r>
            <a:r>
              <a:rPr lang="en-US" sz="1800" b="1" dirty="0" err="1">
                <a:solidFill>
                  <a:srgbClr val="FFFF00"/>
                </a:solidFill>
                <a:latin typeface="Verdana" pitchFamily="34" charset="0"/>
              </a:rPr>
              <a:t>ao</a:t>
            </a:r>
            <a:r>
              <a:rPr lang="en-US" sz="1800" b="1" dirty="0">
                <a:solidFill>
                  <a:srgbClr val="FFFF00"/>
                </a:solidFill>
                <a:latin typeface="Verdana" pitchFamily="34" charset="0"/>
              </a:rPr>
              <a:t> </a:t>
            </a:r>
            <a:r>
              <a:rPr lang="en-US" sz="1800" b="1" dirty="0" err="1">
                <a:solidFill>
                  <a:srgbClr val="FFFF00"/>
                </a:solidFill>
                <a:latin typeface="Verdana" pitchFamily="34" charset="0"/>
              </a:rPr>
              <a:t>alimento</a:t>
            </a:r>
            <a:r>
              <a:rPr lang="en-US" sz="1800" b="1" dirty="0">
                <a:solidFill>
                  <a:srgbClr val="FFFF00"/>
                </a:solidFill>
                <a:latin typeface="Verdana" pitchFamily="34" charset="0"/>
              </a:rPr>
              <a:t>.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1800" b="1" dirty="0">
                <a:solidFill>
                  <a:srgbClr val="FFFF00"/>
                </a:solidFill>
                <a:latin typeface="Verdana" pitchFamily="34" charset="0"/>
              </a:rPr>
              <a:t>Alimentos </a:t>
            </a:r>
            <a:r>
              <a:rPr lang="en-US" sz="1800" b="1" dirty="0" err="1">
                <a:solidFill>
                  <a:srgbClr val="FFFF00"/>
                </a:solidFill>
                <a:latin typeface="Verdana" pitchFamily="34" charset="0"/>
              </a:rPr>
              <a:t>apreciado</a:t>
            </a:r>
            <a:endParaRPr lang="en-US" sz="1800" b="1" dirty="0">
              <a:solidFill>
                <a:srgbClr val="FFFF00"/>
              </a:solidFill>
              <a:latin typeface="Verdana" pitchFamily="34" charset="0"/>
            </a:endParaRP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1800" b="1" dirty="0" err="1">
                <a:solidFill>
                  <a:srgbClr val="FFFF00"/>
                </a:solidFill>
                <a:latin typeface="Verdana" pitchFamily="34" charset="0"/>
              </a:rPr>
              <a:t>Remissão</a:t>
            </a:r>
            <a:r>
              <a:rPr lang="en-US" sz="1800" b="1" dirty="0">
                <a:solidFill>
                  <a:srgbClr val="FFFF00"/>
                </a:solidFill>
                <a:latin typeface="Verdana" pitchFamily="34" charset="0"/>
              </a:rPr>
              <a:t> </a:t>
            </a:r>
            <a:r>
              <a:rPr lang="en-US" sz="1800" b="1" dirty="0" err="1">
                <a:solidFill>
                  <a:srgbClr val="FFFF00"/>
                </a:solidFill>
                <a:latin typeface="Verdana" pitchFamily="34" charset="0"/>
              </a:rPr>
              <a:t>possível</a:t>
            </a:r>
            <a:r>
              <a:rPr lang="en-US" sz="1800" b="1" dirty="0">
                <a:solidFill>
                  <a:srgbClr val="FFFF00"/>
                </a:solidFill>
                <a:latin typeface="Verdana" pitchFamily="34" charset="0"/>
              </a:rPr>
              <a:t> se o </a:t>
            </a:r>
            <a:r>
              <a:rPr lang="en-US" sz="1800" b="1" dirty="0" err="1">
                <a:solidFill>
                  <a:srgbClr val="FFFF00"/>
                </a:solidFill>
                <a:latin typeface="Verdana" pitchFamily="34" charset="0"/>
              </a:rPr>
              <a:t>alimento</a:t>
            </a:r>
            <a:r>
              <a:rPr lang="en-US" sz="1800" b="1" dirty="0">
                <a:solidFill>
                  <a:srgbClr val="FFFF00"/>
                </a:solidFill>
                <a:latin typeface="Verdana" pitchFamily="34" charset="0"/>
              </a:rPr>
              <a:t> for </a:t>
            </a:r>
            <a:r>
              <a:rPr lang="en-US" sz="1800" b="1" dirty="0" err="1">
                <a:solidFill>
                  <a:srgbClr val="FFFF00"/>
                </a:solidFill>
                <a:latin typeface="Verdana" pitchFamily="34" charset="0"/>
              </a:rPr>
              <a:t>evitado</a:t>
            </a:r>
            <a:r>
              <a:rPr lang="en-US" sz="1800" b="1" dirty="0">
                <a:solidFill>
                  <a:srgbClr val="FFFF00"/>
                </a:solidFill>
                <a:latin typeface="Verdana" pitchFamily="34" charset="0"/>
              </a:rPr>
              <a:t> 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1800" b="1" dirty="0">
                <a:solidFill>
                  <a:srgbClr val="FFFF00"/>
                </a:solidFill>
                <a:latin typeface="Verdana" pitchFamily="34" charset="0"/>
              </a:rPr>
              <a:t> &gt;40 % da </a:t>
            </a:r>
            <a:r>
              <a:rPr lang="en-US" sz="1800" b="1" dirty="0" err="1">
                <a:solidFill>
                  <a:srgbClr val="FFFF00"/>
                </a:solidFill>
                <a:latin typeface="Verdana" pitchFamily="34" charset="0"/>
              </a:rPr>
              <a:t>população</a:t>
            </a:r>
            <a:endParaRPr lang="pt-BR" sz="1800" b="1" dirty="0">
              <a:solidFill>
                <a:srgbClr val="FFFF00"/>
              </a:solidFill>
              <a:latin typeface="Verdana" pitchFamily="34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ADE41C49-A46F-48A6-B569-2423E3D10E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pt-BR"/>
              <a:t>                  </a:t>
            </a:r>
          </a:p>
        </p:txBody>
      </p:sp>
      <p:sp>
        <p:nvSpPr>
          <p:cNvPr id="17410" name="Rectangle 3">
            <a:extLst>
              <a:ext uri="{FF2B5EF4-FFF2-40B4-BE49-F238E27FC236}">
                <a16:creationId xmlns:a16="http://schemas.microsoft.com/office/drawing/2014/main" id="{B3D9B665-7FE8-4B92-9BC8-0ED550F387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025" y="1163638"/>
            <a:ext cx="9036050" cy="5694362"/>
          </a:xfrm>
        </p:spPr>
        <p:txBody>
          <a:bodyPr rtlCol="0">
            <a:normAutofit fontScale="92500" lnSpcReduction="10000"/>
          </a:bodyPr>
          <a:lstStyle/>
          <a:p>
            <a:pPr marL="0" indent="0" algn="ctr" eaLnBrk="1" fontAlgn="auto" hangingPunct="1">
              <a:spcAft>
                <a:spcPts val="0"/>
              </a:spcAft>
              <a:buNone/>
              <a:defRPr/>
            </a:pPr>
            <a:r>
              <a:rPr lang="en-GB" sz="4000" b="1" dirty="0" err="1">
                <a:solidFill>
                  <a:schemeClr val="accent3">
                    <a:lumMod val="50000"/>
                  </a:schemeClr>
                </a:solidFill>
                <a:latin typeface="Verdana" pitchFamily="34" charset="0"/>
              </a:rPr>
              <a:t>Ao</a:t>
            </a:r>
            <a:r>
              <a:rPr lang="en-GB" sz="4000" b="1" dirty="0">
                <a:solidFill>
                  <a:schemeClr val="accent3">
                    <a:lumMod val="50000"/>
                  </a:schemeClr>
                </a:solidFill>
                <a:latin typeface="Verdana" pitchFamily="34" charset="0"/>
              </a:rPr>
              <a:t> </a:t>
            </a:r>
            <a:r>
              <a:rPr lang="en-GB" sz="4000" b="1" dirty="0" err="1">
                <a:solidFill>
                  <a:schemeClr val="accent3">
                    <a:lumMod val="50000"/>
                  </a:schemeClr>
                </a:solidFill>
                <a:latin typeface="Verdana" pitchFamily="34" charset="0"/>
              </a:rPr>
              <a:t>longo</a:t>
            </a:r>
            <a:r>
              <a:rPr lang="en-GB" sz="4000" b="1" dirty="0">
                <a:solidFill>
                  <a:schemeClr val="accent3">
                    <a:lumMod val="50000"/>
                  </a:schemeClr>
                </a:solidFill>
                <a:latin typeface="Verdana" pitchFamily="34" charset="0"/>
              </a:rPr>
              <a:t> da </a:t>
            </a:r>
            <a:r>
              <a:rPr lang="en-GB" sz="4000" b="1" dirty="0" err="1">
                <a:solidFill>
                  <a:schemeClr val="accent3">
                    <a:lumMod val="50000"/>
                  </a:schemeClr>
                </a:solidFill>
                <a:latin typeface="Verdana" pitchFamily="34" charset="0"/>
              </a:rPr>
              <a:t>vida</a:t>
            </a:r>
            <a:r>
              <a:rPr lang="en-GB" sz="2400" b="1" dirty="0">
                <a:solidFill>
                  <a:schemeClr val="accent3">
                    <a:lumMod val="50000"/>
                  </a:schemeClr>
                </a:solidFill>
                <a:latin typeface="Verdana" pitchFamily="34" charset="0"/>
              </a:rPr>
              <a:t> </a:t>
            </a:r>
            <a:r>
              <a:rPr lang="en-GB" sz="2400" dirty="0">
                <a:solidFill>
                  <a:schemeClr val="accent3">
                    <a:lumMod val="50000"/>
                  </a:schemeClr>
                </a:solidFill>
                <a:latin typeface="Verdana" pitchFamily="34" charset="0"/>
              </a:rPr>
              <a:t> </a:t>
            </a:r>
            <a:r>
              <a:rPr lang="en-GB" sz="4000" b="1" dirty="0">
                <a:solidFill>
                  <a:schemeClr val="accent3">
                    <a:lumMod val="50000"/>
                  </a:schemeClr>
                </a:solidFill>
                <a:latin typeface="Verdana" pitchFamily="34" charset="0"/>
              </a:rPr>
              <a:t>, </a:t>
            </a:r>
          </a:p>
          <a:p>
            <a:pPr marL="0" indent="0" algn="ctr" eaLnBrk="1" fontAlgn="auto" hangingPunct="1">
              <a:spcAft>
                <a:spcPts val="0"/>
              </a:spcAft>
              <a:buNone/>
              <a:defRPr/>
            </a:pPr>
            <a:r>
              <a:rPr lang="en-GB" sz="4000" b="1" dirty="0" err="1">
                <a:solidFill>
                  <a:schemeClr val="accent3">
                    <a:lumMod val="50000"/>
                  </a:schemeClr>
                </a:solidFill>
                <a:latin typeface="Verdana" pitchFamily="34" charset="0"/>
              </a:rPr>
              <a:t>mais</a:t>
            </a:r>
            <a:r>
              <a:rPr lang="en-GB" sz="4000" b="1" dirty="0">
                <a:solidFill>
                  <a:schemeClr val="accent3">
                    <a:lumMod val="50000"/>
                  </a:schemeClr>
                </a:solidFill>
                <a:latin typeface="Verdana" pitchFamily="34" charset="0"/>
              </a:rPr>
              <a:t> de </a:t>
            </a:r>
            <a:r>
              <a:rPr lang="en-GB" sz="4000" b="1" dirty="0">
                <a:solidFill>
                  <a:srgbClr val="FF0000"/>
                </a:solidFill>
                <a:latin typeface="Verdana" pitchFamily="34" charset="0"/>
              </a:rPr>
              <a:t>25 ton.</a:t>
            </a:r>
            <a:r>
              <a:rPr lang="en-GB" sz="4000" b="1" dirty="0">
                <a:solidFill>
                  <a:schemeClr val="accent3">
                    <a:lumMod val="50000"/>
                  </a:schemeClr>
                </a:solidFill>
                <a:latin typeface="Verdana" pitchFamily="34" charset="0"/>
              </a:rPr>
              <a:t> de </a:t>
            </a:r>
            <a:r>
              <a:rPr lang="en-GB" sz="4000" b="1" dirty="0" err="1">
                <a:solidFill>
                  <a:schemeClr val="accent3">
                    <a:lumMod val="50000"/>
                  </a:schemeClr>
                </a:solidFill>
                <a:latin typeface="Verdana" pitchFamily="34" charset="0"/>
              </a:rPr>
              <a:t>alimentos</a:t>
            </a:r>
            <a:r>
              <a:rPr lang="en-GB" sz="4000" b="1" dirty="0">
                <a:solidFill>
                  <a:schemeClr val="accent3">
                    <a:lumMod val="50000"/>
                  </a:schemeClr>
                </a:solidFill>
                <a:latin typeface="Verdana" pitchFamily="34" charset="0"/>
              </a:rPr>
              <a:t> </a:t>
            </a:r>
            <a:r>
              <a:rPr lang="en-GB" sz="4000" b="1" dirty="0" err="1">
                <a:solidFill>
                  <a:schemeClr val="accent3">
                    <a:lumMod val="50000"/>
                  </a:schemeClr>
                </a:solidFill>
                <a:latin typeface="Verdana" pitchFamily="34" charset="0"/>
              </a:rPr>
              <a:t>serão</a:t>
            </a:r>
            <a:r>
              <a:rPr lang="en-GB" sz="4000" b="1" dirty="0">
                <a:solidFill>
                  <a:schemeClr val="accent3">
                    <a:lumMod val="50000"/>
                  </a:schemeClr>
                </a:solidFill>
                <a:latin typeface="Verdana" pitchFamily="34" charset="0"/>
              </a:rPr>
              <a:t> </a:t>
            </a:r>
            <a:r>
              <a:rPr lang="en-GB" sz="4000" b="1" dirty="0" err="1">
                <a:solidFill>
                  <a:schemeClr val="accent3">
                    <a:lumMod val="50000"/>
                  </a:schemeClr>
                </a:solidFill>
                <a:latin typeface="Verdana" pitchFamily="34" charset="0"/>
              </a:rPr>
              <a:t>processadas</a:t>
            </a:r>
            <a:r>
              <a:rPr lang="en-GB" sz="4000" b="1" dirty="0">
                <a:solidFill>
                  <a:schemeClr val="accent3">
                    <a:lumMod val="50000"/>
                  </a:schemeClr>
                </a:solidFill>
                <a:latin typeface="Verdana" pitchFamily="34" charset="0"/>
              </a:rPr>
              <a:t> no TGI.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en-GB" sz="4000" b="1" dirty="0">
              <a:solidFill>
                <a:schemeClr val="accent3">
                  <a:lumMod val="50000"/>
                </a:schemeClr>
              </a:solidFill>
              <a:latin typeface="Verdana" pitchFamily="34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GB" sz="3900" b="1" dirty="0">
                <a:solidFill>
                  <a:srgbClr val="FF0000"/>
                </a:solidFill>
                <a:latin typeface="Verdana" pitchFamily="34" charset="0"/>
              </a:rPr>
              <a:t>±20 </a:t>
            </a:r>
            <a:r>
              <a:rPr lang="en-GB" sz="3000" b="1" dirty="0">
                <a:solidFill>
                  <a:srgbClr val="FF0000"/>
                </a:solidFill>
                <a:latin typeface="Verdana" pitchFamily="34" charset="0"/>
              </a:rPr>
              <a:t>g</a:t>
            </a:r>
            <a:r>
              <a:rPr lang="en-GB" sz="3900" b="1" dirty="0">
                <a:solidFill>
                  <a:srgbClr val="FF0000"/>
                </a:solidFill>
                <a:latin typeface="Verdana" pitchFamily="34" charset="0"/>
              </a:rPr>
              <a:t>/</a:t>
            </a:r>
            <a:r>
              <a:rPr lang="en-GB" sz="3000" b="1" dirty="0">
                <a:solidFill>
                  <a:srgbClr val="FF0000"/>
                </a:solidFill>
                <a:latin typeface="Verdana" pitchFamily="34" charset="0"/>
              </a:rPr>
              <a:t>m</a:t>
            </a:r>
            <a:r>
              <a:rPr lang="pt-BR" sz="3000" b="1" dirty="0">
                <a:solidFill>
                  <a:srgbClr val="FF0000"/>
                </a:solidFill>
                <a:latin typeface="Verdana" pitchFamily="34" charset="0"/>
              </a:rPr>
              <a:t>ê</a:t>
            </a:r>
            <a:r>
              <a:rPr lang="en-GB" sz="3000" b="1" dirty="0">
                <a:solidFill>
                  <a:srgbClr val="FF0000"/>
                </a:solidFill>
                <a:latin typeface="Verdana" pitchFamily="34" charset="0"/>
              </a:rPr>
              <a:t>s</a:t>
            </a:r>
            <a:r>
              <a:rPr lang="en-GB" sz="3900" b="1" dirty="0">
                <a:solidFill>
                  <a:srgbClr val="FF0000"/>
                </a:solidFill>
                <a:latin typeface="Verdana" pitchFamily="34" charset="0"/>
              </a:rPr>
              <a:t> </a:t>
            </a:r>
            <a:r>
              <a:rPr lang="en-GB" sz="4000" b="1" dirty="0" err="1">
                <a:solidFill>
                  <a:schemeClr val="accent3">
                    <a:lumMod val="50000"/>
                  </a:schemeClr>
                </a:solidFill>
                <a:latin typeface="Verdana" pitchFamily="34" charset="0"/>
              </a:rPr>
              <a:t>substâncias</a:t>
            </a:r>
            <a:r>
              <a:rPr lang="en-GB" sz="4000" b="1" dirty="0">
                <a:solidFill>
                  <a:schemeClr val="accent3">
                    <a:lumMod val="50000"/>
                  </a:schemeClr>
                </a:solidFill>
                <a:latin typeface="Verdana" pitchFamily="34" charset="0"/>
              </a:rPr>
              <a:t> </a:t>
            </a:r>
            <a:r>
              <a:rPr lang="en-GB" sz="4000" b="1" dirty="0" err="1">
                <a:solidFill>
                  <a:schemeClr val="accent3">
                    <a:lumMod val="50000"/>
                  </a:schemeClr>
                </a:solidFill>
                <a:latin typeface="Verdana" pitchFamily="34" charset="0"/>
              </a:rPr>
              <a:t>químicas</a:t>
            </a:r>
            <a:endParaRPr lang="en-GB" sz="4000" b="1" dirty="0">
              <a:solidFill>
                <a:schemeClr val="accent3">
                  <a:lumMod val="50000"/>
                </a:schemeClr>
              </a:solidFill>
              <a:latin typeface="Verdana" pitchFamily="34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GB" sz="1700" b="1" i="1" dirty="0">
                <a:solidFill>
                  <a:schemeClr val="accent3">
                    <a:lumMod val="50000"/>
                  </a:schemeClr>
                </a:solidFill>
                <a:latin typeface="Verdana" pitchFamily="34" charset="0"/>
              </a:rPr>
              <a:t>(</a:t>
            </a:r>
            <a:r>
              <a:rPr lang="en-GB" sz="1700" b="1" i="1" dirty="0" err="1">
                <a:solidFill>
                  <a:schemeClr val="accent3">
                    <a:lumMod val="50000"/>
                  </a:schemeClr>
                </a:solidFill>
                <a:latin typeface="Verdana" pitchFamily="34" charset="0"/>
              </a:rPr>
              <a:t>edulcorantes</a:t>
            </a:r>
            <a:r>
              <a:rPr lang="en-GB" sz="1700" b="1" i="1" dirty="0">
                <a:solidFill>
                  <a:schemeClr val="accent3">
                    <a:lumMod val="50000"/>
                  </a:schemeClr>
                </a:solidFill>
                <a:latin typeface="Verdana" pitchFamily="34" charset="0"/>
              </a:rPr>
              <a:t>, </a:t>
            </a:r>
            <a:r>
              <a:rPr lang="en-GB" sz="1700" b="1" i="1" dirty="0" err="1">
                <a:solidFill>
                  <a:schemeClr val="accent3">
                    <a:lumMod val="50000"/>
                  </a:schemeClr>
                </a:solidFill>
                <a:latin typeface="Verdana" pitchFamily="34" charset="0"/>
              </a:rPr>
              <a:t>estabilizantes</a:t>
            </a:r>
            <a:r>
              <a:rPr lang="en-GB" sz="1700" b="1" i="1" dirty="0">
                <a:solidFill>
                  <a:schemeClr val="accent3">
                    <a:lumMod val="50000"/>
                  </a:schemeClr>
                </a:solidFill>
                <a:latin typeface="Verdana" pitchFamily="34" charset="0"/>
              </a:rPr>
              <a:t>, </a:t>
            </a:r>
            <a:r>
              <a:rPr lang="en-GB" sz="1700" b="1" i="1" dirty="0" err="1">
                <a:solidFill>
                  <a:schemeClr val="accent3">
                    <a:lumMod val="50000"/>
                  </a:schemeClr>
                </a:solidFill>
                <a:latin typeface="Verdana" pitchFamily="34" charset="0"/>
              </a:rPr>
              <a:t>antifungicos</a:t>
            </a:r>
            <a:r>
              <a:rPr lang="en-GB" sz="1700" b="1" i="1" dirty="0">
                <a:solidFill>
                  <a:schemeClr val="accent3">
                    <a:lumMod val="50000"/>
                  </a:schemeClr>
                </a:solidFill>
                <a:latin typeface="Verdana" pitchFamily="34" charset="0"/>
              </a:rPr>
              <a:t>, </a:t>
            </a:r>
            <a:r>
              <a:rPr lang="en-GB" sz="1700" b="1" i="1" dirty="0" err="1">
                <a:solidFill>
                  <a:schemeClr val="accent3">
                    <a:lumMod val="50000"/>
                  </a:schemeClr>
                </a:solidFill>
                <a:latin typeface="Verdana" pitchFamily="34" charset="0"/>
              </a:rPr>
              <a:t>conservantes</a:t>
            </a:r>
            <a:r>
              <a:rPr lang="en-GB" sz="1700" b="1" i="1" dirty="0">
                <a:solidFill>
                  <a:schemeClr val="accent3">
                    <a:lumMod val="50000"/>
                  </a:schemeClr>
                </a:solidFill>
                <a:latin typeface="Verdana" pitchFamily="34" charset="0"/>
              </a:rPr>
              <a:t>, </a:t>
            </a:r>
            <a:r>
              <a:rPr lang="en-GB" sz="1700" b="1" i="1" dirty="0" err="1">
                <a:solidFill>
                  <a:schemeClr val="accent3">
                    <a:lumMod val="50000"/>
                  </a:schemeClr>
                </a:solidFill>
                <a:latin typeface="Verdana" pitchFamily="34" charset="0"/>
              </a:rPr>
              <a:t>corantes</a:t>
            </a:r>
            <a:r>
              <a:rPr lang="en-GB" sz="1700" b="1" i="1" dirty="0">
                <a:solidFill>
                  <a:schemeClr val="accent3">
                    <a:lumMod val="50000"/>
                  </a:schemeClr>
                </a:solidFill>
                <a:latin typeface="Verdana" pitchFamily="34" charset="0"/>
              </a:rPr>
              <a:t>…)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n-GB" sz="1900" b="1" dirty="0">
              <a:solidFill>
                <a:schemeClr val="accent3">
                  <a:lumMod val="50000"/>
                </a:schemeClr>
              </a:solidFill>
              <a:latin typeface="Verdana" pitchFamily="34" charset="0"/>
            </a:endParaRPr>
          </a:p>
          <a:p>
            <a:pPr marL="0" indent="0" algn="ctr" eaLnBrk="1" fontAlgn="auto" hangingPunct="1">
              <a:spcAft>
                <a:spcPts val="0"/>
              </a:spcAft>
              <a:buNone/>
              <a:defRPr/>
            </a:pPr>
            <a:r>
              <a:rPr lang="en-GB" sz="4000" b="1" dirty="0">
                <a:solidFill>
                  <a:schemeClr val="accent3">
                    <a:lumMod val="50000"/>
                  </a:schemeClr>
                </a:solidFill>
                <a:latin typeface="Verdana" pitchFamily="34" charset="0"/>
              </a:rPr>
              <a:t>Grande </a:t>
            </a:r>
            <a:r>
              <a:rPr lang="en-GB" sz="4000" b="1" dirty="0" err="1">
                <a:solidFill>
                  <a:schemeClr val="accent3">
                    <a:lumMod val="50000"/>
                  </a:schemeClr>
                </a:solidFill>
                <a:latin typeface="Verdana" pitchFamily="34" charset="0"/>
              </a:rPr>
              <a:t>carga</a:t>
            </a:r>
            <a:r>
              <a:rPr lang="en-GB" sz="4000" b="1" dirty="0">
                <a:solidFill>
                  <a:schemeClr val="accent3">
                    <a:lumMod val="50000"/>
                  </a:schemeClr>
                </a:solidFill>
                <a:latin typeface="Verdana" pitchFamily="34" charset="0"/>
              </a:rPr>
              <a:t> </a:t>
            </a:r>
            <a:r>
              <a:rPr lang="en-GB" sz="4000" b="1" dirty="0" err="1">
                <a:solidFill>
                  <a:schemeClr val="accent3">
                    <a:lumMod val="50000"/>
                  </a:schemeClr>
                </a:solidFill>
                <a:latin typeface="Verdana" pitchFamily="34" charset="0"/>
              </a:rPr>
              <a:t>antigênica</a:t>
            </a:r>
            <a:r>
              <a:rPr lang="en-GB" sz="4000" b="1" dirty="0">
                <a:solidFill>
                  <a:schemeClr val="accent3">
                    <a:lumMod val="50000"/>
                  </a:schemeClr>
                </a:solidFill>
                <a:latin typeface="Verdana" pitchFamily="34" charset="0"/>
              </a:rPr>
              <a:t> </a:t>
            </a:r>
            <a:r>
              <a:rPr lang="en-GB" sz="4000" b="1" dirty="0" err="1">
                <a:solidFill>
                  <a:schemeClr val="accent3">
                    <a:lumMod val="50000"/>
                  </a:schemeClr>
                </a:solidFill>
                <a:latin typeface="Verdana" pitchFamily="34" charset="0"/>
              </a:rPr>
              <a:t>ao</a:t>
            </a:r>
            <a:r>
              <a:rPr lang="en-GB" sz="4000" b="1" dirty="0">
                <a:solidFill>
                  <a:schemeClr val="accent3">
                    <a:lumMod val="50000"/>
                  </a:schemeClr>
                </a:solidFill>
                <a:latin typeface="Verdana" pitchFamily="34" charset="0"/>
              </a:rPr>
              <a:t> </a:t>
            </a:r>
            <a:r>
              <a:rPr lang="en-GB" sz="4000" b="1" dirty="0" err="1">
                <a:solidFill>
                  <a:schemeClr val="accent3">
                    <a:lumMod val="50000"/>
                  </a:schemeClr>
                </a:solidFill>
                <a:latin typeface="Verdana" pitchFamily="34" charset="0"/>
              </a:rPr>
              <a:t>sistema</a:t>
            </a:r>
            <a:r>
              <a:rPr lang="en-GB" sz="4000" b="1" dirty="0">
                <a:solidFill>
                  <a:schemeClr val="accent3">
                    <a:lumMod val="50000"/>
                  </a:schemeClr>
                </a:solidFill>
                <a:latin typeface="Verdana" pitchFamily="34" charset="0"/>
              </a:rPr>
              <a:t> </a:t>
            </a:r>
            <a:r>
              <a:rPr lang="en-GB" sz="4000" b="1" dirty="0" err="1">
                <a:solidFill>
                  <a:schemeClr val="accent3">
                    <a:lumMod val="50000"/>
                  </a:schemeClr>
                </a:solidFill>
                <a:latin typeface="Verdana" pitchFamily="34" charset="0"/>
              </a:rPr>
              <a:t>imunológico</a:t>
            </a:r>
            <a:r>
              <a:rPr lang="en-GB" sz="4000" b="1" dirty="0">
                <a:solidFill>
                  <a:schemeClr val="accent3">
                    <a:lumMod val="50000"/>
                  </a:schemeClr>
                </a:solidFill>
                <a:latin typeface="Verdana" pitchFamily="34" charset="0"/>
              </a:rPr>
              <a:t>.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n-GB" sz="2400" b="1" dirty="0">
              <a:solidFill>
                <a:schemeClr val="accent3">
                  <a:lumMod val="50000"/>
                </a:schemeClr>
              </a:solidFill>
              <a:latin typeface="Verdana" pitchFamily="34" charset="0"/>
            </a:endParaRPr>
          </a:p>
          <a:p>
            <a:pPr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en-GB" sz="2400" dirty="0">
                <a:solidFill>
                  <a:schemeClr val="accent3">
                    <a:lumMod val="50000"/>
                  </a:schemeClr>
                </a:solidFill>
                <a:latin typeface="Verdana" pitchFamily="34" charset="0"/>
              </a:rPr>
              <a:t>	</a:t>
            </a:r>
            <a:r>
              <a:rPr lang="en-GB" sz="1200" b="1" i="1" dirty="0">
                <a:solidFill>
                  <a:schemeClr val="accent3">
                    <a:lumMod val="50000"/>
                  </a:schemeClr>
                </a:solidFill>
                <a:latin typeface="Verdana" pitchFamily="34" charset="0"/>
              </a:rPr>
              <a:t>Sampson HA. Food hypersensitivity: manifestations, diagnosis and natural history. Food Tech. </a:t>
            </a:r>
            <a:r>
              <a:rPr lang="en-GB" sz="1200" b="1" i="1" dirty="0" err="1">
                <a:solidFill>
                  <a:schemeClr val="accent3">
                    <a:lumMod val="50000"/>
                  </a:schemeClr>
                </a:solidFill>
                <a:latin typeface="Verdana" pitchFamily="34" charset="0"/>
              </a:rPr>
              <a:t>1992;May:141-144</a:t>
            </a:r>
            <a:endParaRPr lang="en-GB" sz="1200" b="1" i="1" dirty="0">
              <a:solidFill>
                <a:schemeClr val="accent3">
                  <a:lumMod val="50000"/>
                </a:schemeClr>
              </a:solidFill>
              <a:latin typeface="Verdana" pitchFamily="34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en-GB" sz="1200" b="1" i="1" dirty="0">
              <a:solidFill>
                <a:srgbClr val="0066FF"/>
              </a:solidFill>
              <a:latin typeface="Verdana" pitchFamily="34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pt-BR" sz="1200" b="1" i="1" dirty="0">
              <a:solidFill>
                <a:srgbClr val="0066FF"/>
              </a:solidFill>
              <a:latin typeface="Verdana" pitchFamily="34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6">
            <a:extLst>
              <a:ext uri="{FF2B5EF4-FFF2-40B4-BE49-F238E27FC236}">
                <a16:creationId xmlns:a16="http://schemas.microsoft.com/office/drawing/2014/main" id="{A27833FD-A316-4DE3-BAD0-063686CF1D17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0" y="1125538"/>
            <a:ext cx="8229600" cy="5000625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pt-BR" altLang="pt-BR" b="1" dirty="0">
                <a:solidFill>
                  <a:srgbClr val="1717F5"/>
                </a:solidFill>
              </a:rPr>
              <a:t>			</a:t>
            </a:r>
            <a:r>
              <a:rPr lang="pt-BR" altLang="pt-BR" sz="3600" b="1" dirty="0">
                <a:solidFill>
                  <a:srgbClr val="1717F5"/>
                </a:solidFill>
              </a:rPr>
              <a:t>Terra –7,5 bilhões de habitantes</a:t>
            </a:r>
          </a:p>
        </p:txBody>
      </p:sp>
      <p:pic>
        <p:nvPicPr>
          <p:cNvPr id="13315" name="Picture 7" descr="BRASIL - SÃO PAULO - RUA 25 D MARÇO">
            <a:extLst>
              <a:ext uri="{FF2B5EF4-FFF2-40B4-BE49-F238E27FC236}">
                <a16:creationId xmlns:a16="http://schemas.microsoft.com/office/drawing/2014/main" id="{447C91D0-895B-4C40-A38A-DE3110A995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00213"/>
            <a:ext cx="9144000" cy="515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 descr="soccer ball filled with flags">
            <a:extLst>
              <a:ext uri="{FF2B5EF4-FFF2-40B4-BE49-F238E27FC236}">
                <a16:creationId xmlns:a16="http://schemas.microsoft.com/office/drawing/2014/main" id="{D4DABCE7-4CC0-4556-B796-E67309A40C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0" y="1700213"/>
            <a:ext cx="2857500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9">
            <a:extLst>
              <a:ext uri="{FF2B5EF4-FFF2-40B4-BE49-F238E27FC236}">
                <a16:creationId xmlns:a16="http://schemas.microsoft.com/office/drawing/2014/main" id="{F11932C6-7A82-4B10-982E-AEB18575DFDF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71438" y="1125538"/>
            <a:ext cx="9037637" cy="5000625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pt-BR" dirty="0"/>
              <a:t>	</a:t>
            </a:r>
            <a:r>
              <a:rPr lang="pt-BR" sz="4000" b="1" dirty="0">
                <a:solidFill>
                  <a:schemeClr val="accent3">
                    <a:lumMod val="50000"/>
                  </a:schemeClr>
                </a:solidFill>
              </a:rPr>
              <a:t>Grande parte desta população </a:t>
            </a:r>
          </a:p>
          <a:p>
            <a:pPr algn="ctr"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pt-BR" sz="4000" b="1" dirty="0">
                <a:solidFill>
                  <a:schemeClr val="accent3">
                    <a:lumMod val="50000"/>
                  </a:schemeClr>
                </a:solidFill>
              </a:rPr>
              <a:t>procura comer alguma coisa </a:t>
            </a:r>
          </a:p>
          <a:p>
            <a:pPr eaLnBrk="1" fontAlgn="auto" hangingPunct="1">
              <a:spcAft>
                <a:spcPts val="0"/>
              </a:spcAft>
              <a:buFont typeface="Arial" charset="0"/>
              <a:buNone/>
              <a:defRPr/>
            </a:pPr>
            <a:endParaRPr lang="pt-BR" b="1" dirty="0">
              <a:solidFill>
                <a:srgbClr val="1717F5"/>
              </a:solidFill>
            </a:endParaRPr>
          </a:p>
        </p:txBody>
      </p:sp>
      <p:pic>
        <p:nvPicPr>
          <p:cNvPr id="14339" name="Picture 10" descr="PESSOAS">
            <a:extLst>
              <a:ext uri="{FF2B5EF4-FFF2-40B4-BE49-F238E27FC236}">
                <a16:creationId xmlns:a16="http://schemas.microsoft.com/office/drawing/2014/main" id="{C0D70831-680C-40FE-8B9D-63DA7FEC08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649538"/>
            <a:ext cx="8604250" cy="337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3">
            <a:extLst>
              <a:ext uri="{FF2B5EF4-FFF2-40B4-BE49-F238E27FC236}">
                <a16:creationId xmlns:a16="http://schemas.microsoft.com/office/drawing/2014/main" id="{4EB22FD9-5C34-4A83-855B-B2B8D9160FE7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519113" y="908050"/>
            <a:ext cx="8229600" cy="5180013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pt-BR" b="1" dirty="0">
                <a:solidFill>
                  <a:srgbClr val="1717F5"/>
                </a:solidFill>
              </a:rPr>
              <a:t>	</a:t>
            </a:r>
            <a:r>
              <a:rPr lang="pt-BR" sz="3600" b="1" dirty="0">
                <a:solidFill>
                  <a:schemeClr val="accent3">
                    <a:lumMod val="50000"/>
                  </a:schemeClr>
                </a:solidFill>
              </a:rPr>
              <a:t>Uma boa parte procura comer melhor</a:t>
            </a:r>
          </a:p>
          <a:p>
            <a:pPr eaLnBrk="1" fontAlgn="auto" hangingPunct="1">
              <a:spcAft>
                <a:spcPts val="0"/>
              </a:spcAft>
              <a:buFont typeface="Arial" charset="0"/>
              <a:buNone/>
              <a:defRPr/>
            </a:pPr>
            <a:endParaRPr lang="pt-BR" sz="3600" b="1" dirty="0">
              <a:solidFill>
                <a:schemeClr val="accent3">
                  <a:lumMod val="50000"/>
                </a:schemeClr>
              </a:solidFill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pt-BR" dirty="0"/>
          </a:p>
          <a:p>
            <a:pPr eaLnBrk="1" fontAlgn="auto" hangingPunct="1">
              <a:spcAft>
                <a:spcPts val="0"/>
              </a:spcAft>
              <a:defRPr/>
            </a:pPr>
            <a:endParaRPr lang="pt-BR" dirty="0"/>
          </a:p>
        </p:txBody>
      </p:sp>
      <p:pic>
        <p:nvPicPr>
          <p:cNvPr id="15363" name="Picture 4" descr="CUSCUZ MARROQUINO 2">
            <a:extLst>
              <a:ext uri="{FF2B5EF4-FFF2-40B4-BE49-F238E27FC236}">
                <a16:creationId xmlns:a16="http://schemas.microsoft.com/office/drawing/2014/main" id="{879D3F5F-B66C-4B92-99D5-D1EFE4767C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2205038"/>
            <a:ext cx="1247775" cy="176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5" descr="Cuzcuz - Marrocos">
            <a:extLst>
              <a:ext uri="{FF2B5EF4-FFF2-40B4-BE49-F238E27FC236}">
                <a16:creationId xmlns:a16="http://schemas.microsoft.com/office/drawing/2014/main" id="{47788DB9-68AC-4187-A29F-45E06CF5F4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2205038"/>
            <a:ext cx="1728788" cy="176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6" descr="dieta-mediterranea">
            <a:extLst>
              <a:ext uri="{FF2B5EF4-FFF2-40B4-BE49-F238E27FC236}">
                <a16:creationId xmlns:a16="http://schemas.microsoft.com/office/drawing/2014/main" id="{7E2E1522-CAFF-4285-9559-B155831B44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2205038"/>
            <a:ext cx="2543175" cy="331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7" descr="FEIJOADA COMPLETA">
            <a:extLst>
              <a:ext uri="{FF2B5EF4-FFF2-40B4-BE49-F238E27FC236}">
                <a16:creationId xmlns:a16="http://schemas.microsoft.com/office/drawing/2014/main" id="{ED2C5550-EA9D-4CE0-BC99-15995E1D0B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4005263"/>
            <a:ext cx="2540000" cy="184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8" descr="FRUTAS 1">
            <a:extLst>
              <a:ext uri="{FF2B5EF4-FFF2-40B4-BE49-F238E27FC236}">
                <a16:creationId xmlns:a16="http://schemas.microsoft.com/office/drawing/2014/main" id="{6578BB79-253E-4B4B-9051-8251275BAF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2276475"/>
            <a:ext cx="1866900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8" name="Picture 9" descr="intolerancialactose">
            <a:extLst>
              <a:ext uri="{FF2B5EF4-FFF2-40B4-BE49-F238E27FC236}">
                <a16:creationId xmlns:a16="http://schemas.microsoft.com/office/drawing/2014/main" id="{AB446754-CF18-4D35-9A60-F8425B8D9A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4005263"/>
            <a:ext cx="1873250" cy="208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B2E95738-F590-4107-B2AE-89FDA603B318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0"/>
            <a:ext cx="9144000" cy="6858001"/>
          </a:xfrm>
        </p:spPr>
        <p:txBody>
          <a:bodyPr rtlCol="0">
            <a:normAutofit/>
          </a:bodyPr>
          <a:lstStyle/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pt-BR" sz="4000" b="1" dirty="0">
                <a:solidFill>
                  <a:schemeClr val="accent3">
                    <a:lumMod val="75000"/>
                  </a:schemeClr>
                </a:solidFill>
              </a:rPr>
              <a:t>Mudanças no abastecimento alimentar</a:t>
            </a:r>
            <a:endParaRPr lang="pt-BR" b="1" spc="-150" dirty="0">
              <a:solidFill>
                <a:srgbClr val="FF0000"/>
              </a:solidFill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pt-BR" b="1" spc="-150" dirty="0">
              <a:solidFill>
                <a:srgbClr val="FF0000"/>
              </a:solidFill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pt-BR" b="1" spc="-150" dirty="0">
                <a:solidFill>
                  <a:srgbClr val="FF0000"/>
                </a:solidFill>
              </a:rPr>
              <a:t>Nossa genética não mudou,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pt-BR" b="1" spc="-150" dirty="0">
                <a:solidFill>
                  <a:srgbClr val="FF0000"/>
                </a:solidFill>
              </a:rPr>
              <a:t>Nossa alimentação transformou-se radicalmente.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pt-BR" b="1" spc="-150" dirty="0">
                <a:solidFill>
                  <a:srgbClr val="FF0000"/>
                </a:solidFill>
              </a:rPr>
              <a:t>Problema ?</a:t>
            </a:r>
          </a:p>
          <a:p>
            <a:pPr lvl="2" eaLnBrk="1" fontAlgn="auto" hangingPunct="1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pt-BR" b="1" spc="-150" dirty="0">
                <a:solidFill>
                  <a:srgbClr val="7030A0"/>
                </a:solidFill>
              </a:rPr>
              <a:t> entrada de novos alimentos, </a:t>
            </a:r>
          </a:p>
          <a:p>
            <a:pPr lvl="2" eaLnBrk="1" fontAlgn="auto" hangingPunct="1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pt-BR" b="1" spc="-150" dirty="0" err="1">
                <a:solidFill>
                  <a:srgbClr val="7030A0"/>
                </a:solidFill>
              </a:rPr>
              <a:t>transgenicidade</a:t>
            </a:r>
            <a:r>
              <a:rPr lang="pt-BR" b="1" spc="-150" dirty="0">
                <a:solidFill>
                  <a:srgbClr val="7030A0"/>
                </a:solidFill>
              </a:rPr>
              <a:t> , </a:t>
            </a:r>
          </a:p>
          <a:p>
            <a:pPr lvl="2" eaLnBrk="1" fontAlgn="auto" hangingPunct="1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pt-BR" b="1" spc="-150" dirty="0">
                <a:solidFill>
                  <a:srgbClr val="7030A0"/>
                </a:solidFill>
              </a:rPr>
              <a:t>processos de produção </a:t>
            </a:r>
          </a:p>
          <a:p>
            <a:pPr lvl="2" eaLnBrk="1" fontAlgn="auto" hangingPunct="1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pt-BR" b="1" spc="-150" dirty="0">
                <a:solidFill>
                  <a:srgbClr val="7030A0"/>
                </a:solidFill>
              </a:rPr>
              <a:t>ingestão , </a:t>
            </a:r>
          </a:p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pt-BR" sz="3600" b="1" spc="-150" dirty="0">
                <a:solidFill>
                  <a:srgbClr val="7030A0"/>
                </a:solidFill>
                <a:highlight>
                  <a:srgbClr val="FFFF00"/>
                </a:highlight>
              </a:rPr>
              <a:t>Hábitos, Vícios, Costumes, Frequência e Quantidade </a:t>
            </a:r>
          </a:p>
          <a:p>
            <a:pPr marL="0" indent="0" algn="ctr" eaLnBrk="1" fontAlgn="auto" hangingPunct="1">
              <a:spcAft>
                <a:spcPts val="0"/>
              </a:spcAft>
              <a:buNone/>
              <a:defRPr/>
            </a:pPr>
            <a:endParaRPr lang="pt-BR" b="1" spc="-150" dirty="0">
              <a:solidFill>
                <a:srgbClr val="7030A0"/>
              </a:solidFill>
            </a:endParaRPr>
          </a:p>
          <a:p>
            <a:pPr marL="0" indent="0" algn="ctr" eaLnBrk="1" fontAlgn="auto" hangingPunct="1">
              <a:spcAft>
                <a:spcPts val="0"/>
              </a:spcAft>
              <a:buNone/>
              <a:defRPr/>
            </a:pPr>
            <a:r>
              <a:rPr lang="pt-BR" b="1" spc="-150" dirty="0">
                <a:solidFill>
                  <a:srgbClr val="7030A0"/>
                </a:solidFill>
              </a:rPr>
              <a:t>Geram novas doenças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pt-BR" b="1" spc="-150" dirty="0">
              <a:solidFill>
                <a:srgbClr val="7030A0"/>
              </a:solidFill>
              <a:highlight>
                <a:srgbClr val="FFFF00"/>
              </a:highlight>
            </a:endParaRP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pt-BR" b="1" dirty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pt-BR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>
            <a:extLst>
              <a:ext uri="{FF2B5EF4-FFF2-40B4-BE49-F238E27FC236}">
                <a16:creationId xmlns:a16="http://schemas.microsoft.com/office/drawing/2014/main" id="{BA08E26F-67CA-4F6F-891F-F45334A9AA6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995936" y="0"/>
            <a:ext cx="5148064" cy="6957392"/>
          </a:xfrm>
          <a:solidFill>
            <a:srgbClr val="92D050"/>
          </a:solidFill>
        </p:spPr>
        <p:txBody>
          <a:bodyPr rtlCol="0" anchor="t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br>
              <a:rPr lang="pt-BR" b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pt-BR" sz="5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Reações Adversas aos Alimentos</a:t>
            </a:r>
            <a:br>
              <a:rPr lang="pt-BR" b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br>
              <a:rPr lang="pt-BR" b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br>
              <a:rPr lang="pt-BR" b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br>
              <a:rPr lang="pt-BR" b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pt-BR" sz="3600" b="1" i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Imuno-Fisiologia</a:t>
            </a:r>
            <a:r>
              <a:rPr lang="pt-BR" sz="3600" b="1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br>
              <a:rPr lang="pt-BR" sz="3600" b="1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pt-BR" sz="3600" b="1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 </a:t>
            </a:r>
            <a:br>
              <a:rPr lang="pt-BR" sz="3600" b="1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pt-BR" sz="3600" b="1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Diagnóstico</a:t>
            </a:r>
            <a:br>
              <a:rPr lang="pt-BR" sz="3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b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br>
              <a:rPr lang="pt-BR" b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pt-BR" sz="3200" b="1" dirty="0"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s://encrypted-tbn2.gstatic.com/images?q=tbn:ANd9GcTFUZxtqb9YUBZL-ByyUwS_qLbKtElCsLClhI07HTXYOwtUi2P-">
            <a:extLst>
              <a:ext uri="{FF2B5EF4-FFF2-40B4-BE49-F238E27FC236}">
                <a16:creationId xmlns:a16="http://schemas.microsoft.com/office/drawing/2014/main" id="{057F2C1F-96EC-4852-8C12-A421785D81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66" y="4092042"/>
            <a:ext cx="6177434" cy="2764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4" descr="http://www.rgnutri.com.br/sqv/saude/cei02.jpg">
            <a:extLst>
              <a:ext uri="{FF2B5EF4-FFF2-40B4-BE49-F238E27FC236}">
                <a16:creationId xmlns:a16="http://schemas.microsoft.com/office/drawing/2014/main" id="{306E27CE-C816-4AED-AD36-42735045DB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908720"/>
            <a:ext cx="2898373" cy="2735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6" descr="http://www.saudelar.com/edicoes/2010/fevereiro/images/Trigo-gr%C3%A3o_fmt.jpeg">
            <a:extLst>
              <a:ext uri="{FF2B5EF4-FFF2-40B4-BE49-F238E27FC236}">
                <a16:creationId xmlns:a16="http://schemas.microsoft.com/office/drawing/2014/main" id="{A284D307-4A25-4329-BF71-8E68C7486F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3644330"/>
            <a:ext cx="2111126" cy="2860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12" descr="http://www.fascinioegito.sh06.com/colhendo.jpg">
            <a:extLst>
              <a:ext uri="{FF2B5EF4-FFF2-40B4-BE49-F238E27FC236}">
                <a16:creationId xmlns:a16="http://schemas.microsoft.com/office/drawing/2014/main" id="{4CA5030B-C0C4-4658-85A7-34E432533C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717" y="1052736"/>
            <a:ext cx="6177434" cy="296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7DFF231-3249-4C3A-BE99-6ADBAC5E24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171399"/>
            <a:ext cx="8229600" cy="864096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b="1" dirty="0">
                <a:solidFill>
                  <a:schemeClr val="accent1">
                    <a:lumMod val="75000"/>
                  </a:schemeClr>
                </a:solidFill>
              </a:rPr>
              <a:t>Sintomas da intolerância alimentar</a:t>
            </a:r>
          </a:p>
        </p:txBody>
      </p:sp>
      <p:sp>
        <p:nvSpPr>
          <p:cNvPr id="19459" name="Espaço Reservado para Conteúdo 2">
            <a:extLst>
              <a:ext uri="{FF2B5EF4-FFF2-40B4-BE49-F238E27FC236}">
                <a16:creationId xmlns:a16="http://schemas.microsoft.com/office/drawing/2014/main" id="{AC548F4C-604A-49BD-9468-13C6DB22BC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925" y="980728"/>
            <a:ext cx="9074149" cy="5877272"/>
          </a:xfrm>
        </p:spPr>
        <p:txBody>
          <a:bodyPr/>
          <a:lstStyle/>
          <a:p>
            <a:pPr algn="ctr" eaLnBrk="1" hangingPunct="1">
              <a:buFont typeface="Arial" panose="020B0604020202020204" pitchFamily="34" charset="0"/>
              <a:buNone/>
            </a:pPr>
            <a:r>
              <a:rPr lang="pt-BR" altLang="pt-BR" b="1" dirty="0">
                <a:solidFill>
                  <a:srgbClr val="FF0000"/>
                </a:solidFill>
                <a:latin typeface="Arial Narrow" panose="020B0606020202030204" pitchFamily="34" charset="0"/>
              </a:rPr>
              <a:t>A literatura médica descreve </a:t>
            </a:r>
          </a:p>
          <a:p>
            <a:pPr marL="0" indent="0" algn="ctr" eaLnBrk="1" hangingPunct="1">
              <a:buNone/>
            </a:pPr>
            <a:r>
              <a:rPr lang="pt-BR" altLang="pt-BR" b="1" dirty="0">
                <a:solidFill>
                  <a:srgbClr val="FF0000"/>
                </a:solidFill>
                <a:latin typeface="Arial Narrow" panose="020B0606020202030204" pitchFamily="34" charset="0"/>
              </a:rPr>
              <a:t>&gt;150 sintomas e sinais </a:t>
            </a:r>
          </a:p>
          <a:p>
            <a:pPr marL="0" indent="0" algn="ctr" eaLnBrk="1" hangingPunct="1">
              <a:buNone/>
            </a:pPr>
            <a:r>
              <a:rPr lang="pt-BR" altLang="pt-BR" b="1" dirty="0">
                <a:solidFill>
                  <a:srgbClr val="FF0000"/>
                </a:solidFill>
                <a:latin typeface="Arial Narrow" panose="020B0606020202030204" pitchFamily="34" charset="0"/>
              </a:rPr>
              <a:t>atribuídos a Intolerância Alimentar</a:t>
            </a:r>
          </a:p>
          <a:p>
            <a:pPr eaLnBrk="1" hangingPunct="1">
              <a:buFont typeface="Arial" panose="020B0604020202020204" pitchFamily="34" charset="0"/>
              <a:buNone/>
            </a:pPr>
            <a:endParaRPr lang="pt-BR" altLang="pt-BR" sz="1600" dirty="0">
              <a:latin typeface="Arial Narrow" panose="020B0606020202030204" pitchFamily="34" charset="0"/>
            </a:endParaRPr>
          </a:p>
          <a:p>
            <a:pPr eaLnBrk="1" hangingPunct="1">
              <a:buFont typeface="Arial" panose="020B0604020202020204" pitchFamily="34" charset="0"/>
              <a:buNone/>
            </a:pPr>
            <a:r>
              <a:rPr lang="pt-BR" altLang="pt-BR" sz="1800" b="1" dirty="0">
                <a:latin typeface="Arial Narrow" panose="020B0606020202030204" pitchFamily="34" charset="0"/>
              </a:rPr>
              <a:t>Respiratório: </a:t>
            </a:r>
            <a:r>
              <a:rPr lang="pt-BR" altLang="pt-BR" sz="1800" dirty="0">
                <a:latin typeface="Arial Narrow" panose="020B0606020202030204" pitchFamily="34" charset="0"/>
              </a:rPr>
              <a:t>	Asma, Rinite, Sinusite, Tosse persistente, Catarro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pt-BR" altLang="pt-BR" sz="1800" b="1" dirty="0">
                <a:latin typeface="Arial Narrow" panose="020B0606020202030204" pitchFamily="34" charset="0"/>
              </a:rPr>
              <a:t>Gastrointestinal: </a:t>
            </a:r>
            <a:r>
              <a:rPr lang="pt-BR" altLang="pt-BR" sz="1800" dirty="0">
                <a:latin typeface="Arial Narrow" panose="020B0606020202030204" pitchFamily="34" charset="0"/>
              </a:rPr>
              <a:t>	SII, Doença de </a:t>
            </a:r>
            <a:r>
              <a:rPr lang="pt-BR" altLang="pt-BR" sz="1800" dirty="0" err="1">
                <a:latin typeface="Arial Narrow" panose="020B0606020202030204" pitchFamily="34" charset="0"/>
              </a:rPr>
              <a:t>Crohn</a:t>
            </a:r>
            <a:r>
              <a:rPr lang="pt-BR" altLang="pt-BR" sz="1800" dirty="0">
                <a:latin typeface="Arial Narrow" panose="020B0606020202030204" pitchFamily="34" charset="0"/>
              </a:rPr>
              <a:t>, Dor abdominal, </a:t>
            </a:r>
            <a:r>
              <a:rPr lang="pt-BR" altLang="pt-BR" sz="1800" dirty="0" err="1">
                <a:latin typeface="Arial Narrow" panose="020B0606020202030204" pitchFamily="34" charset="0"/>
              </a:rPr>
              <a:t>Diarréia</a:t>
            </a:r>
            <a:r>
              <a:rPr lang="pt-BR" altLang="pt-BR" sz="1800" dirty="0">
                <a:latin typeface="Arial Narrow" panose="020B0606020202030204" pitchFamily="34" charset="0"/>
              </a:rPr>
              <a:t>, Constipação,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pt-BR" altLang="pt-BR" sz="1800" dirty="0">
                <a:latin typeface="Arial Narrow" panose="020B0606020202030204" pitchFamily="34" charset="0"/>
              </a:rPr>
              <a:t>			Distensão abdominal, Flatulência, 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pt-BR" altLang="pt-BR" sz="1800" b="1" dirty="0">
                <a:latin typeface="Arial Narrow" panose="020B0606020202030204" pitchFamily="34" charset="0"/>
              </a:rPr>
              <a:t>Pele: </a:t>
            </a:r>
            <a:r>
              <a:rPr lang="pt-BR" altLang="pt-BR" sz="1800" dirty="0">
                <a:latin typeface="Arial Narrow" panose="020B0606020202030204" pitchFamily="34" charset="0"/>
              </a:rPr>
              <a:t>		Eczema, Erupções cutâneas, Manchas,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pt-BR" altLang="pt-BR" sz="1800" b="1" dirty="0">
                <a:latin typeface="Arial Narrow" panose="020B0606020202030204" pitchFamily="34" charset="0"/>
              </a:rPr>
              <a:t>CNS</a:t>
            </a:r>
            <a:r>
              <a:rPr lang="pt-BR" altLang="pt-BR" sz="1800" dirty="0">
                <a:latin typeface="Arial Narrow" panose="020B0606020202030204" pitchFamily="34" charset="0"/>
              </a:rPr>
              <a:t>: 		Dor de cabeça, Enxaqueca, Hiperatividade,  TDAH,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pt-BR" altLang="pt-BR" sz="1800" b="1" dirty="0">
                <a:latin typeface="Arial Narrow" panose="020B0606020202030204" pitchFamily="34" charset="0"/>
              </a:rPr>
              <a:t>Cardiovascular: </a:t>
            </a:r>
            <a:r>
              <a:rPr lang="pt-BR" altLang="pt-BR" sz="1800" dirty="0">
                <a:latin typeface="Arial Narrow" panose="020B0606020202030204" pitchFamily="34" charset="0"/>
              </a:rPr>
              <a:t>	Palpitações do coração, </a:t>
            </a:r>
            <a:r>
              <a:rPr lang="pt-BR" altLang="pt-BR" sz="1800" dirty="0" err="1">
                <a:latin typeface="Arial Narrow" panose="020B0606020202030204" pitchFamily="34" charset="0"/>
              </a:rPr>
              <a:t>Aritmias</a:t>
            </a:r>
            <a:r>
              <a:rPr lang="pt-BR" altLang="pt-BR" sz="1800" dirty="0">
                <a:latin typeface="Arial Narrow" panose="020B0606020202030204" pitchFamily="34" charset="0"/>
              </a:rPr>
              <a:t>, </a:t>
            </a:r>
            <a:r>
              <a:rPr lang="pt-BR" altLang="pt-BR" sz="1800" dirty="0" err="1">
                <a:latin typeface="Arial Narrow" panose="020B0606020202030204" pitchFamily="34" charset="0"/>
              </a:rPr>
              <a:t>Hipertenção</a:t>
            </a:r>
            <a:r>
              <a:rPr lang="pt-BR" altLang="pt-BR" sz="1800" dirty="0">
                <a:latin typeface="Arial Narrow" panose="020B0606020202030204" pitchFamily="34" charset="0"/>
              </a:rPr>
              <a:t>,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pt-BR" altLang="pt-BR" sz="1800" b="1" dirty="0">
                <a:latin typeface="Arial Narrow" panose="020B0606020202030204" pitchFamily="34" charset="0"/>
              </a:rPr>
              <a:t>Músculo esquelético </a:t>
            </a:r>
            <a:r>
              <a:rPr lang="pt-BR" altLang="pt-BR" sz="1800" dirty="0">
                <a:latin typeface="Arial Narrow" panose="020B0606020202030204" pitchFamily="34" charset="0"/>
              </a:rPr>
              <a:t>: Dor nas articulações,  Artrite </a:t>
            </a:r>
            <a:r>
              <a:rPr lang="pt-BR" altLang="pt-BR" sz="1800" dirty="0" err="1">
                <a:latin typeface="Arial Narrow" panose="020B0606020202030204" pitchFamily="34" charset="0"/>
              </a:rPr>
              <a:t>reumatóide</a:t>
            </a:r>
            <a:r>
              <a:rPr lang="pt-BR" altLang="pt-BR" sz="1800" dirty="0">
                <a:latin typeface="Arial Narrow" panose="020B0606020202030204" pitchFamily="34" charset="0"/>
              </a:rPr>
              <a:t>, Dor muscular, Fibromialgia,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pt-BR" altLang="pt-BR" sz="1800" b="1" dirty="0">
                <a:latin typeface="Arial Narrow" panose="020B0606020202030204" pitchFamily="34" charset="0"/>
              </a:rPr>
              <a:t>Psiquiatria: 	</a:t>
            </a:r>
            <a:r>
              <a:rPr lang="pt-BR" altLang="pt-BR" sz="1800" dirty="0">
                <a:latin typeface="Arial Narrow" panose="020B0606020202030204" pitchFamily="34" charset="0"/>
              </a:rPr>
              <a:t>Fadiga crônica, Insônia, Ansiedade, Depressão, Compulsão,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pt-BR" altLang="pt-BR" sz="1800" b="1" dirty="0">
                <a:latin typeface="Arial Narrow" panose="020B0606020202030204" pitchFamily="34" charset="0"/>
              </a:rPr>
              <a:t>Metabólica: </a:t>
            </a:r>
            <a:r>
              <a:rPr lang="pt-BR" altLang="pt-BR" sz="1800" dirty="0">
                <a:latin typeface="Arial Narrow" panose="020B0606020202030204" pitchFamily="34" charset="0"/>
              </a:rPr>
              <a:t>	Ganho de peso, Diabetes, Obesidade</a:t>
            </a:r>
          </a:p>
          <a:p>
            <a:pPr eaLnBrk="1" hangingPunct="1">
              <a:buFont typeface="Arial" panose="020B0604020202020204" pitchFamily="34" charset="0"/>
              <a:buNone/>
            </a:pPr>
            <a:endParaRPr lang="pt-BR" altLang="pt-BR" sz="1600" dirty="0">
              <a:latin typeface="Arial Narrow" panose="020B0606020202030204" pitchFamily="34" charset="0"/>
            </a:endParaRPr>
          </a:p>
          <a:p>
            <a:pPr algn="ctr" eaLnBrk="1" hangingPunct="1">
              <a:buFont typeface="Arial" panose="020B0604020202020204" pitchFamily="34" charset="0"/>
              <a:buNone/>
            </a:pPr>
            <a:r>
              <a:rPr lang="pt-BR" altLang="pt-BR" sz="1600" b="1" i="1" dirty="0" err="1">
                <a:latin typeface="Arial Narrow" panose="020B0606020202030204" pitchFamily="34" charset="0"/>
              </a:rPr>
              <a:t>Obs</a:t>
            </a:r>
            <a:r>
              <a:rPr lang="pt-BR" altLang="pt-BR" sz="1600" b="1" i="1" dirty="0">
                <a:latin typeface="Arial Narrow" panose="020B0606020202030204" pitchFamily="34" charset="0"/>
              </a:rPr>
              <a:t> : </a:t>
            </a:r>
            <a:r>
              <a:rPr lang="pt-BR" altLang="pt-BR" sz="1600" b="1" i="1" dirty="0" err="1">
                <a:latin typeface="Arial Narrow" panose="020B0606020202030204" pitchFamily="34" charset="0"/>
              </a:rPr>
              <a:t>Dr</a:t>
            </a:r>
            <a:r>
              <a:rPr lang="pt-BR" altLang="pt-BR" sz="1600" b="1" i="1" dirty="0">
                <a:latin typeface="Arial Narrow" panose="020B0606020202030204" pitchFamily="34" charset="0"/>
              </a:rPr>
              <a:t> James </a:t>
            </a:r>
            <a:r>
              <a:rPr lang="pt-BR" altLang="pt-BR" sz="1600" b="1" i="1" dirty="0" err="1">
                <a:latin typeface="Arial Narrow" panose="020B0606020202030204" pitchFamily="34" charset="0"/>
              </a:rPr>
              <a:t>Braley</a:t>
            </a:r>
            <a:r>
              <a:rPr lang="pt-BR" altLang="pt-BR" sz="1600" b="1" i="1" dirty="0">
                <a:latin typeface="Arial Narrow" panose="020B0606020202030204" pitchFamily="34" charset="0"/>
              </a:rPr>
              <a:t> &amp; Ron </a:t>
            </a:r>
            <a:r>
              <a:rPr lang="pt-BR" altLang="pt-BR" sz="1600" b="1" i="1" dirty="0" err="1">
                <a:latin typeface="Arial Narrow" panose="020B0606020202030204" pitchFamily="34" charset="0"/>
              </a:rPr>
              <a:t>Hoggan</a:t>
            </a:r>
            <a:r>
              <a:rPr lang="pt-BR" altLang="pt-BR" sz="1600" b="1" i="1" dirty="0">
                <a:latin typeface="Arial Narrow" panose="020B0606020202030204" pitchFamily="34" charset="0"/>
              </a:rPr>
              <a:t> – “O Perigo do Glúten “ descrevem 185 sinais e</a:t>
            </a:r>
          </a:p>
          <a:p>
            <a:pPr algn="ctr" eaLnBrk="1" hangingPunct="1">
              <a:buFont typeface="Arial" panose="020B0604020202020204" pitchFamily="34" charset="0"/>
              <a:buNone/>
            </a:pPr>
            <a:r>
              <a:rPr lang="pt-BR" altLang="pt-BR" sz="1600" b="1" i="1" dirty="0">
                <a:latin typeface="Arial Narrow" panose="020B0606020202030204" pitchFamily="34" charset="0"/>
              </a:rPr>
              <a:t>          sintomas associados </a:t>
            </a:r>
            <a:r>
              <a:rPr lang="pt-BR" altLang="pt-BR" sz="1600" b="1" i="1" dirty="0" err="1">
                <a:latin typeface="Arial Narrow" panose="020B0606020202030204" pitchFamily="34" charset="0"/>
              </a:rPr>
              <a:t>sòmente</a:t>
            </a:r>
            <a:r>
              <a:rPr lang="pt-BR" altLang="pt-BR" sz="1600" b="1" i="1" dirty="0">
                <a:latin typeface="Arial Narrow" panose="020B0606020202030204" pitchFamily="34" charset="0"/>
              </a:rPr>
              <a:t> ao  Glúten</a:t>
            </a:r>
            <a:r>
              <a:rPr lang="pt-BR" altLang="pt-BR" sz="1600" dirty="0">
                <a:latin typeface="Arial Narrow" panose="020B0606020202030204" pitchFamily="34" charset="0"/>
              </a:rPr>
              <a:t>.</a:t>
            </a:r>
          </a:p>
          <a:p>
            <a:pPr eaLnBrk="1" hangingPunct="1">
              <a:buFont typeface="Arial" panose="020B0604020202020204" pitchFamily="34" charset="0"/>
              <a:buNone/>
            </a:pPr>
            <a:endParaRPr lang="pt-BR" altLang="pt-BR" sz="1600" dirty="0">
              <a:latin typeface="Arial Narrow" panose="020B0606020202030204" pitchFamily="34" charset="0"/>
            </a:endParaRPr>
          </a:p>
        </p:txBody>
      </p:sp>
      <p:pic>
        <p:nvPicPr>
          <p:cNvPr id="19460" name="Picture 4">
            <a:extLst>
              <a:ext uri="{FF2B5EF4-FFF2-40B4-BE49-F238E27FC236}">
                <a16:creationId xmlns:a16="http://schemas.microsoft.com/office/drawing/2014/main" id="{DE2BDA35-2EE5-4A75-A394-1BEF6B2AEE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5449887"/>
            <a:ext cx="1752600" cy="140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2" name="Grupo 57">
            <a:extLst>
              <a:ext uri="{FF2B5EF4-FFF2-40B4-BE49-F238E27FC236}">
                <a16:creationId xmlns:a16="http://schemas.microsoft.com/office/drawing/2014/main" id="{210DC61F-E955-44E3-A574-F32D2BE264C9}"/>
              </a:ext>
            </a:extLst>
          </p:cNvPr>
          <p:cNvGrpSpPr>
            <a:grpSpLocks/>
          </p:cNvGrpSpPr>
          <p:nvPr/>
        </p:nvGrpSpPr>
        <p:grpSpPr bwMode="auto">
          <a:xfrm>
            <a:off x="215516" y="1124744"/>
            <a:ext cx="8712968" cy="4896542"/>
            <a:chOff x="395536" y="681435"/>
            <a:chExt cx="8064896" cy="5086207"/>
          </a:xfrm>
        </p:grpSpPr>
        <p:sp>
          <p:nvSpPr>
            <p:cNvPr id="2" name="Elipse 1">
              <a:extLst>
                <a:ext uri="{FF2B5EF4-FFF2-40B4-BE49-F238E27FC236}">
                  <a16:creationId xmlns:a16="http://schemas.microsoft.com/office/drawing/2014/main" id="{DEF64067-E5DF-4106-BCB4-05C986D993B4}"/>
                </a:ext>
              </a:extLst>
            </p:cNvPr>
            <p:cNvSpPr/>
            <p:nvPr/>
          </p:nvSpPr>
          <p:spPr>
            <a:xfrm>
              <a:off x="2051523" y="681435"/>
              <a:ext cx="5113581" cy="946588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1600" b="1" dirty="0">
                  <a:solidFill>
                    <a:schemeClr val="tx1"/>
                  </a:solidFill>
                </a:rPr>
                <a:t> </a:t>
              </a:r>
              <a:r>
                <a:rPr lang="pt-BR" sz="2000" b="1" dirty="0">
                  <a:solidFill>
                    <a:schemeClr val="tx1"/>
                  </a:solidFill>
                </a:rPr>
                <a:t>Suscetibilidade gênica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2000" b="1" dirty="0" err="1">
                  <a:solidFill>
                    <a:schemeClr val="tx1"/>
                  </a:solidFill>
                </a:rPr>
                <a:t>Orgão</a:t>
              </a:r>
              <a:r>
                <a:rPr lang="pt-BR" sz="2000" b="1" dirty="0">
                  <a:solidFill>
                    <a:schemeClr val="tx1"/>
                  </a:solidFill>
                </a:rPr>
                <a:t> ou tecido específico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2000" b="1" dirty="0">
                  <a:solidFill>
                    <a:schemeClr val="tx1"/>
                  </a:solidFill>
                </a:rPr>
                <a:t>Célula tipo-específica</a:t>
              </a:r>
            </a:p>
          </p:txBody>
        </p:sp>
        <p:sp>
          <p:nvSpPr>
            <p:cNvPr id="3" name="Retângulo 2">
              <a:extLst>
                <a:ext uri="{FF2B5EF4-FFF2-40B4-BE49-F238E27FC236}">
                  <a16:creationId xmlns:a16="http://schemas.microsoft.com/office/drawing/2014/main" id="{A04DDE8E-7C75-49FB-AAE0-B2D43F6EAB69}"/>
                </a:ext>
              </a:extLst>
            </p:cNvPr>
            <p:cNvSpPr/>
            <p:nvPr/>
          </p:nvSpPr>
          <p:spPr>
            <a:xfrm>
              <a:off x="864564" y="1653396"/>
              <a:ext cx="2699022" cy="587470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36000"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2000" b="1">
                  <a:solidFill>
                    <a:schemeClr val="tx1"/>
                  </a:solidFill>
                </a:rPr>
                <a:t>Desenvolvimento</a:t>
              </a:r>
              <a:r>
                <a:rPr lang="pt-BR" b="1">
                  <a:solidFill>
                    <a:schemeClr val="tx1"/>
                  </a:solidFill>
                </a:rPr>
                <a:t> microbiota</a:t>
              </a:r>
            </a:p>
          </p:txBody>
        </p:sp>
        <p:sp>
          <p:nvSpPr>
            <p:cNvPr id="4" name="Retângulo 3">
              <a:extLst>
                <a:ext uri="{FF2B5EF4-FFF2-40B4-BE49-F238E27FC236}">
                  <a16:creationId xmlns:a16="http://schemas.microsoft.com/office/drawing/2014/main" id="{9012B095-A122-473E-AA6D-012E6EF55909}"/>
                </a:ext>
              </a:extLst>
            </p:cNvPr>
            <p:cNvSpPr/>
            <p:nvPr/>
          </p:nvSpPr>
          <p:spPr>
            <a:xfrm>
              <a:off x="5363498" y="1700238"/>
              <a:ext cx="2700716" cy="54062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2000" b="1">
                  <a:solidFill>
                    <a:schemeClr val="tx1"/>
                  </a:solidFill>
                </a:rPr>
                <a:t>Nutrição</a:t>
              </a:r>
            </a:p>
          </p:txBody>
        </p:sp>
        <p:sp>
          <p:nvSpPr>
            <p:cNvPr id="5" name="Elipse 4">
              <a:extLst>
                <a:ext uri="{FF2B5EF4-FFF2-40B4-BE49-F238E27FC236}">
                  <a16:creationId xmlns:a16="http://schemas.microsoft.com/office/drawing/2014/main" id="{DB3D4907-2675-48EF-AB3E-4CE81AF6D711}"/>
                </a:ext>
              </a:extLst>
            </p:cNvPr>
            <p:cNvSpPr/>
            <p:nvPr/>
          </p:nvSpPr>
          <p:spPr>
            <a:xfrm>
              <a:off x="2771800" y="3068960"/>
              <a:ext cx="3312368" cy="720080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  <a:effectLst>
              <a:outerShdw blurRad="225425" dist="50800" dir="5220000" algn="ctr">
                <a:srgbClr val="000000">
                  <a:alpha val="33000"/>
                </a:srgbClr>
              </a:outerShdw>
            </a:effectLst>
            <a:scene3d>
              <a:camera prst="perspectiveFront" fov="3300000">
                <a:rot lat="486000" lon="19530000" rev="174000"/>
              </a:camera>
              <a:lightRig rig="harsh" dir="t">
                <a:rot lat="0" lon="0" rev="3000000"/>
              </a:lightRig>
            </a:scene3d>
            <a:sp3d extrusionH="254000" contourW="19050">
              <a:bevelT w="82550" h="44450" prst="angle"/>
              <a:bevelB w="82550" h="44450" prst="angle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3200" b="1" dirty="0">
                  <a:solidFill>
                    <a:schemeClr val="tx1"/>
                  </a:solidFill>
                </a:rPr>
                <a:t>Epigenética</a:t>
              </a:r>
            </a:p>
          </p:txBody>
        </p:sp>
        <p:sp>
          <p:nvSpPr>
            <p:cNvPr id="6" name="Elipse 5">
              <a:extLst>
                <a:ext uri="{FF2B5EF4-FFF2-40B4-BE49-F238E27FC236}">
                  <a16:creationId xmlns:a16="http://schemas.microsoft.com/office/drawing/2014/main" id="{D2A00C75-AC87-4D99-B5CB-EC69FD56FCF4}"/>
                </a:ext>
              </a:extLst>
            </p:cNvPr>
            <p:cNvSpPr/>
            <p:nvPr/>
          </p:nvSpPr>
          <p:spPr>
            <a:xfrm>
              <a:off x="2556108" y="2346260"/>
              <a:ext cx="3599825" cy="538677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2000" b="1">
                  <a:solidFill>
                    <a:schemeClr val="tx1"/>
                  </a:solidFill>
                </a:rPr>
                <a:t>Barreira </a:t>
              </a:r>
              <a:r>
                <a:rPr lang="pt-BR" sz="2000" b="1" err="1">
                  <a:solidFill>
                    <a:schemeClr val="tx1"/>
                  </a:solidFill>
                </a:rPr>
                <a:t>Microbioma</a:t>
              </a:r>
              <a:endParaRPr lang="pt-BR" sz="2000" b="1">
                <a:solidFill>
                  <a:schemeClr val="tx1"/>
                </a:solidFill>
              </a:endParaRPr>
            </a:p>
          </p:txBody>
        </p:sp>
        <p:sp>
          <p:nvSpPr>
            <p:cNvPr id="7" name="Retângulo 6">
              <a:extLst>
                <a:ext uri="{FF2B5EF4-FFF2-40B4-BE49-F238E27FC236}">
                  <a16:creationId xmlns:a16="http://schemas.microsoft.com/office/drawing/2014/main" id="{5436E16C-0967-4A5A-B6D1-DA24ACA75772}"/>
                </a:ext>
              </a:extLst>
            </p:cNvPr>
            <p:cNvSpPr/>
            <p:nvPr/>
          </p:nvSpPr>
          <p:spPr>
            <a:xfrm>
              <a:off x="2627224" y="4005230"/>
              <a:ext cx="3313668" cy="452801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2000" b="1" dirty="0">
                  <a:solidFill>
                    <a:schemeClr val="tx1"/>
                  </a:solidFill>
                </a:rPr>
                <a:t>Imunidade Nata e Adaptativa</a:t>
              </a:r>
            </a:p>
          </p:txBody>
        </p:sp>
        <p:sp>
          <p:nvSpPr>
            <p:cNvPr id="8" name="Elipse 7">
              <a:extLst>
                <a:ext uri="{FF2B5EF4-FFF2-40B4-BE49-F238E27FC236}">
                  <a16:creationId xmlns:a16="http://schemas.microsoft.com/office/drawing/2014/main" id="{73FD477F-2A18-4A51-BD13-3244ACE3F06A}"/>
                </a:ext>
              </a:extLst>
            </p:cNvPr>
            <p:cNvSpPr/>
            <p:nvPr/>
          </p:nvSpPr>
          <p:spPr>
            <a:xfrm>
              <a:off x="6660519" y="2672199"/>
              <a:ext cx="1330886" cy="1333031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2000" b="1" dirty="0">
                  <a:solidFill>
                    <a:schemeClr val="tx1"/>
                  </a:solidFill>
                </a:rPr>
                <a:t>Mucosa </a:t>
              </a:r>
              <a:r>
                <a:rPr lang="pt-BR" sz="3200" b="1" dirty="0">
                  <a:solidFill>
                    <a:schemeClr val="tx1"/>
                  </a:solidFill>
                </a:rPr>
                <a:t>TGI</a:t>
              </a:r>
            </a:p>
          </p:txBody>
        </p:sp>
        <p:sp>
          <p:nvSpPr>
            <p:cNvPr id="9" name="Elipse 8">
              <a:extLst>
                <a:ext uri="{FF2B5EF4-FFF2-40B4-BE49-F238E27FC236}">
                  <a16:creationId xmlns:a16="http://schemas.microsoft.com/office/drawing/2014/main" id="{3B54AD78-F7DB-40D5-9701-798FD43B094F}"/>
                </a:ext>
              </a:extLst>
            </p:cNvPr>
            <p:cNvSpPr/>
            <p:nvPr/>
          </p:nvSpPr>
          <p:spPr>
            <a:xfrm>
              <a:off x="864564" y="2637068"/>
              <a:ext cx="1330886" cy="1331079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no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2000" b="1" dirty="0">
                  <a:solidFill>
                    <a:schemeClr val="tx1"/>
                  </a:solidFill>
                </a:rPr>
                <a:t>Mucosa </a:t>
              </a:r>
              <a:r>
                <a:rPr lang="pt-BR" sz="2800" b="1" dirty="0">
                  <a:solidFill>
                    <a:schemeClr val="tx1"/>
                  </a:solidFill>
                </a:rPr>
                <a:t>RESP.</a:t>
              </a:r>
            </a:p>
          </p:txBody>
        </p:sp>
        <p:sp>
          <p:nvSpPr>
            <p:cNvPr id="10" name="Retângulo 9">
              <a:extLst>
                <a:ext uri="{FF2B5EF4-FFF2-40B4-BE49-F238E27FC236}">
                  <a16:creationId xmlns:a16="http://schemas.microsoft.com/office/drawing/2014/main" id="{C29B4C65-024C-4F06-ACE9-8A972D629084}"/>
                </a:ext>
              </a:extLst>
            </p:cNvPr>
            <p:cNvSpPr/>
            <p:nvPr/>
          </p:nvSpPr>
          <p:spPr>
            <a:xfrm>
              <a:off x="827312" y="4653204"/>
              <a:ext cx="2880198" cy="540630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b="1">
                  <a:solidFill>
                    <a:schemeClr val="tx1"/>
                  </a:solidFill>
                </a:rPr>
                <a:t>Proteção e tolerância</a:t>
              </a:r>
            </a:p>
          </p:txBody>
        </p:sp>
        <p:sp>
          <p:nvSpPr>
            <p:cNvPr id="11" name="Retângulo 10">
              <a:extLst>
                <a:ext uri="{FF2B5EF4-FFF2-40B4-BE49-F238E27FC236}">
                  <a16:creationId xmlns:a16="http://schemas.microsoft.com/office/drawing/2014/main" id="{AED673CA-5C20-46C1-B3EB-0BF844A85B91}"/>
                </a:ext>
              </a:extLst>
            </p:cNvPr>
            <p:cNvSpPr>
              <a:spLocks/>
            </p:cNvSpPr>
            <p:nvPr/>
          </p:nvSpPr>
          <p:spPr>
            <a:xfrm>
              <a:off x="5075647" y="4653204"/>
              <a:ext cx="2880199" cy="540630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b="1">
                  <a:solidFill>
                    <a:schemeClr val="tx1"/>
                  </a:solidFill>
                </a:rPr>
                <a:t>Inflamações crônicas</a:t>
              </a:r>
            </a:p>
          </p:txBody>
        </p:sp>
        <p:sp>
          <p:nvSpPr>
            <p:cNvPr id="12" name="Retângulo 11">
              <a:extLst>
                <a:ext uri="{FF2B5EF4-FFF2-40B4-BE49-F238E27FC236}">
                  <a16:creationId xmlns:a16="http://schemas.microsoft.com/office/drawing/2014/main" id="{06A589AE-69E4-4F33-B25E-95E24F532626}"/>
                </a:ext>
              </a:extLst>
            </p:cNvPr>
            <p:cNvSpPr/>
            <p:nvPr/>
          </p:nvSpPr>
          <p:spPr>
            <a:xfrm>
              <a:off x="881496" y="5336309"/>
              <a:ext cx="1799912" cy="43133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b="1">
                  <a:solidFill>
                    <a:schemeClr val="tx1"/>
                  </a:solidFill>
                </a:rPr>
                <a:t>Iniciação</a:t>
              </a:r>
            </a:p>
          </p:txBody>
        </p:sp>
        <p:sp>
          <p:nvSpPr>
            <p:cNvPr id="13" name="Retângulo 12">
              <a:extLst>
                <a:ext uri="{FF2B5EF4-FFF2-40B4-BE49-F238E27FC236}">
                  <a16:creationId xmlns:a16="http://schemas.microsoft.com/office/drawing/2014/main" id="{50569D50-F2C9-479D-A33B-6B7D879C5B35}"/>
                </a:ext>
              </a:extLst>
            </p:cNvPr>
            <p:cNvSpPr/>
            <p:nvPr/>
          </p:nvSpPr>
          <p:spPr>
            <a:xfrm>
              <a:off x="3560199" y="5336309"/>
              <a:ext cx="1799912" cy="43133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b="1">
                  <a:solidFill>
                    <a:schemeClr val="tx1"/>
                  </a:solidFill>
                </a:rPr>
                <a:t>Progressão</a:t>
              </a:r>
            </a:p>
          </p:txBody>
        </p:sp>
        <p:sp>
          <p:nvSpPr>
            <p:cNvPr id="14" name="Retângulo 13">
              <a:extLst>
                <a:ext uri="{FF2B5EF4-FFF2-40B4-BE49-F238E27FC236}">
                  <a16:creationId xmlns:a16="http://schemas.microsoft.com/office/drawing/2014/main" id="{66EBD599-0C36-4E03-84B4-FD5104D3EC99}"/>
                </a:ext>
              </a:extLst>
            </p:cNvPr>
            <p:cNvSpPr/>
            <p:nvPr/>
          </p:nvSpPr>
          <p:spPr>
            <a:xfrm>
              <a:off x="6203344" y="5336309"/>
              <a:ext cx="1799913" cy="43133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b="1">
                  <a:solidFill>
                    <a:schemeClr val="tx1"/>
                  </a:solidFill>
                </a:rPr>
                <a:t>Remodelação</a:t>
              </a:r>
            </a:p>
          </p:txBody>
        </p:sp>
        <p:cxnSp>
          <p:nvCxnSpPr>
            <p:cNvPr id="16" name="Conector de seta reta 15">
              <a:extLst>
                <a:ext uri="{FF2B5EF4-FFF2-40B4-BE49-F238E27FC236}">
                  <a16:creationId xmlns:a16="http://schemas.microsoft.com/office/drawing/2014/main" id="{09C8ADC2-5C6A-4A08-BAB9-C00184AD033D}"/>
                </a:ext>
              </a:extLst>
            </p:cNvPr>
            <p:cNvCxnSpPr>
              <a:stCxn id="3" idx="2"/>
            </p:cNvCxnSpPr>
            <p:nvPr/>
          </p:nvCxnSpPr>
          <p:spPr>
            <a:xfrm>
              <a:off x="2214074" y="2240866"/>
              <a:ext cx="521517" cy="1619935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Conector de seta reta 17">
              <a:extLst>
                <a:ext uri="{FF2B5EF4-FFF2-40B4-BE49-F238E27FC236}">
                  <a16:creationId xmlns:a16="http://schemas.microsoft.com/office/drawing/2014/main" id="{C5BC16C1-C5D9-407C-A816-D8F74AEF4D47}"/>
                </a:ext>
              </a:extLst>
            </p:cNvPr>
            <p:cNvCxnSpPr>
              <a:stCxn id="4" idx="2"/>
            </p:cNvCxnSpPr>
            <p:nvPr/>
          </p:nvCxnSpPr>
          <p:spPr>
            <a:xfrm flipH="1">
              <a:off x="5868083" y="2240866"/>
              <a:ext cx="846619" cy="1616032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4" name="Conector de seta reta 33">
              <a:extLst>
                <a:ext uri="{FF2B5EF4-FFF2-40B4-BE49-F238E27FC236}">
                  <a16:creationId xmlns:a16="http://schemas.microsoft.com/office/drawing/2014/main" id="{BE94ACCF-1ACB-46D0-838A-25644884E1DA}"/>
                </a:ext>
              </a:extLst>
            </p:cNvPr>
            <p:cNvCxnSpPr/>
            <p:nvPr/>
          </p:nvCxnSpPr>
          <p:spPr>
            <a:xfrm>
              <a:off x="395536" y="1569471"/>
              <a:ext cx="0" cy="4186460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Conector de seta reta 35">
              <a:extLst>
                <a:ext uri="{FF2B5EF4-FFF2-40B4-BE49-F238E27FC236}">
                  <a16:creationId xmlns:a16="http://schemas.microsoft.com/office/drawing/2014/main" id="{5F825451-963C-4524-9FD5-69FA408E06B5}"/>
                </a:ext>
              </a:extLst>
            </p:cNvPr>
            <p:cNvCxnSpPr>
              <a:endCxn id="11" idx="0"/>
            </p:cNvCxnSpPr>
            <p:nvPr/>
          </p:nvCxnSpPr>
          <p:spPr>
            <a:xfrm>
              <a:off x="5940893" y="4387769"/>
              <a:ext cx="575701" cy="265435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8" name="Conector de seta reta 37">
              <a:extLst>
                <a:ext uri="{FF2B5EF4-FFF2-40B4-BE49-F238E27FC236}">
                  <a16:creationId xmlns:a16="http://schemas.microsoft.com/office/drawing/2014/main" id="{F15689D6-A563-4AB4-BE14-E9CFC96CEB8F}"/>
                </a:ext>
              </a:extLst>
            </p:cNvPr>
            <p:cNvCxnSpPr/>
            <p:nvPr/>
          </p:nvCxnSpPr>
          <p:spPr>
            <a:xfrm flipH="1">
              <a:off x="2214074" y="4458031"/>
              <a:ext cx="413150" cy="195173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3" name="Conector de seta reta 42">
              <a:extLst>
                <a:ext uri="{FF2B5EF4-FFF2-40B4-BE49-F238E27FC236}">
                  <a16:creationId xmlns:a16="http://schemas.microsoft.com/office/drawing/2014/main" id="{2D7C0FAA-6C9D-4C4B-8896-9681E0806065}"/>
                </a:ext>
              </a:extLst>
            </p:cNvPr>
            <p:cNvCxnSpPr>
              <a:stCxn id="10" idx="3"/>
              <a:endCxn id="11" idx="1"/>
            </p:cNvCxnSpPr>
            <p:nvPr/>
          </p:nvCxnSpPr>
          <p:spPr>
            <a:xfrm>
              <a:off x="3707511" y="4922543"/>
              <a:ext cx="1368137" cy="0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6" name="Conector de seta reta 55">
              <a:extLst>
                <a:ext uri="{FF2B5EF4-FFF2-40B4-BE49-F238E27FC236}">
                  <a16:creationId xmlns:a16="http://schemas.microsoft.com/office/drawing/2014/main" id="{8C3B4F23-4FC7-43F6-A63E-CB70946827A4}"/>
                </a:ext>
              </a:extLst>
            </p:cNvPr>
            <p:cNvCxnSpPr/>
            <p:nvPr/>
          </p:nvCxnSpPr>
          <p:spPr>
            <a:xfrm>
              <a:off x="8460432" y="1653396"/>
              <a:ext cx="0" cy="4102535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61" name="Conector de seta reta 60">
            <a:extLst>
              <a:ext uri="{FF2B5EF4-FFF2-40B4-BE49-F238E27FC236}">
                <a16:creationId xmlns:a16="http://schemas.microsoft.com/office/drawing/2014/main" id="{A015D6C8-42D9-4DF1-ACF2-9CC660A50904}"/>
              </a:ext>
            </a:extLst>
          </p:cNvPr>
          <p:cNvCxnSpPr>
            <a:stCxn id="12" idx="3"/>
            <a:endCxn id="13" idx="1"/>
          </p:cNvCxnSpPr>
          <p:nvPr/>
        </p:nvCxnSpPr>
        <p:spPr>
          <a:xfrm>
            <a:off x="2685074" y="5813662"/>
            <a:ext cx="949408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5" name="Conector de seta reta 64">
            <a:extLst>
              <a:ext uri="{FF2B5EF4-FFF2-40B4-BE49-F238E27FC236}">
                <a16:creationId xmlns:a16="http://schemas.microsoft.com/office/drawing/2014/main" id="{6302A3B3-4675-4B2D-BC00-4B10CC7398C7}"/>
              </a:ext>
            </a:extLst>
          </p:cNvPr>
          <p:cNvCxnSpPr>
            <a:stCxn id="13" idx="3"/>
            <a:endCxn id="14" idx="1"/>
          </p:cNvCxnSpPr>
          <p:nvPr/>
        </p:nvCxnSpPr>
        <p:spPr>
          <a:xfrm>
            <a:off x="5579030" y="5813662"/>
            <a:ext cx="910993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7" name="Título 66">
            <a:extLst>
              <a:ext uri="{FF2B5EF4-FFF2-40B4-BE49-F238E27FC236}">
                <a16:creationId xmlns:a16="http://schemas.microsoft.com/office/drawing/2014/main" id="{0704E712-C393-4210-8F31-55D215BEBB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6238" y="0"/>
            <a:ext cx="5770562" cy="836613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sz="3200" b="1" dirty="0">
                <a:solidFill>
                  <a:schemeClr val="accent3">
                    <a:lumMod val="50000"/>
                  </a:schemeClr>
                </a:solidFill>
              </a:rPr>
              <a:t>Paradigma do desenvolvimento</a:t>
            </a:r>
            <a:br>
              <a:rPr lang="pt-BR" sz="3200" b="1" dirty="0">
                <a:solidFill>
                  <a:schemeClr val="accent3">
                    <a:lumMod val="50000"/>
                  </a:schemeClr>
                </a:solidFill>
              </a:rPr>
            </a:br>
            <a:r>
              <a:rPr lang="pt-BR" sz="3200" b="1" dirty="0">
                <a:solidFill>
                  <a:schemeClr val="accent3">
                    <a:lumMod val="50000"/>
                  </a:schemeClr>
                </a:solidFill>
              </a:rPr>
              <a:t> das inflamações crônicas</a:t>
            </a:r>
          </a:p>
        </p:txBody>
      </p:sp>
      <p:sp>
        <p:nvSpPr>
          <p:cNvPr id="68" name="Espaço Reservado para Conteúdo 67">
            <a:extLst>
              <a:ext uri="{FF2B5EF4-FFF2-40B4-BE49-F238E27FC236}">
                <a16:creationId xmlns:a16="http://schemas.microsoft.com/office/drawing/2014/main" id="{9BCE6C42-861C-46A5-8DB1-B11F9E0C80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81075"/>
            <a:ext cx="9144000" cy="5876925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pt-BR" b="1" dirty="0"/>
          </a:p>
          <a:p>
            <a:pPr eaLnBrk="1" fontAlgn="auto" hangingPunct="1">
              <a:spcAft>
                <a:spcPts val="0"/>
              </a:spcAft>
              <a:defRPr/>
            </a:pPr>
            <a:endParaRPr lang="pt-BR" b="1" dirty="0"/>
          </a:p>
        </p:txBody>
      </p:sp>
      <p:cxnSp>
        <p:nvCxnSpPr>
          <p:cNvPr id="17" name="Conector de seta reta 16">
            <a:extLst>
              <a:ext uri="{FF2B5EF4-FFF2-40B4-BE49-F238E27FC236}">
                <a16:creationId xmlns:a16="http://schemas.microsoft.com/office/drawing/2014/main" id="{53C379ED-6ADC-469A-9734-8FDED83A86DD}"/>
              </a:ext>
            </a:extLst>
          </p:cNvPr>
          <p:cNvCxnSpPr/>
          <p:nvPr/>
        </p:nvCxnSpPr>
        <p:spPr>
          <a:xfrm>
            <a:off x="900113" y="6597352"/>
            <a:ext cx="7416800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ítulo 1">
            <a:extLst>
              <a:ext uri="{FF2B5EF4-FFF2-40B4-BE49-F238E27FC236}">
                <a16:creationId xmlns:a16="http://schemas.microsoft.com/office/drawing/2014/main" id="{C5CA7C47-C2DC-46FF-9E22-90075F4897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6238" y="115888"/>
            <a:ext cx="5770562" cy="936625"/>
          </a:xfrm>
        </p:spPr>
        <p:txBody>
          <a:bodyPr/>
          <a:lstStyle/>
          <a:p>
            <a:pPr eaLnBrk="1" hangingPunct="1"/>
            <a:r>
              <a:rPr lang="pt-BR" altLang="pt-BR" b="1"/>
              <a:t>Complexo metabólico</a:t>
            </a:r>
          </a:p>
        </p:txBody>
      </p:sp>
      <p:pic>
        <p:nvPicPr>
          <p:cNvPr id="22531" name="Picture 2" descr="mapamethz4">
            <a:extLst>
              <a:ext uri="{FF2B5EF4-FFF2-40B4-BE49-F238E27FC236}">
                <a16:creationId xmlns:a16="http://schemas.microsoft.com/office/drawing/2014/main" id="{44D1B0DA-05D4-4E64-B209-ED38FAE4C83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944435"/>
            <a:ext cx="9144000" cy="5797677"/>
          </a:xfr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Imagem 3">
            <a:extLst>
              <a:ext uri="{FF2B5EF4-FFF2-40B4-BE49-F238E27FC236}">
                <a16:creationId xmlns:a16="http://schemas.microsoft.com/office/drawing/2014/main" id="{7FD8D914-69E8-4139-944D-8ED4D14C8E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78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FABIO GRICIUNAS\Documents\FABIO\BIBLIOTECA\MINHAS IMAGENS\CIENCIAS\1d 4.jpg">
            <a:extLst>
              <a:ext uri="{FF2B5EF4-FFF2-40B4-BE49-F238E27FC236}">
                <a16:creationId xmlns:a16="http://schemas.microsoft.com/office/drawing/2014/main" id="{048ACDE5-F0CA-4569-8858-A92E91465B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980728"/>
            <a:ext cx="4320480" cy="5555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7C35FD6-06F5-41AF-A9D4-B2539ACBC55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373438" y="66675"/>
            <a:ext cx="4510930" cy="841375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sz="6600" b="1" dirty="0">
                <a:solidFill>
                  <a:schemeClr val="accent3">
                    <a:lumMod val="50000"/>
                  </a:schemeClr>
                </a:solidFill>
              </a:rPr>
              <a:t>Intestino</a:t>
            </a:r>
          </a:p>
        </p:txBody>
      </p:sp>
      <p:sp>
        <p:nvSpPr>
          <p:cNvPr id="18434" name="Rectangle 3">
            <a:extLst>
              <a:ext uri="{FF2B5EF4-FFF2-40B4-BE49-F238E27FC236}">
                <a16:creationId xmlns:a16="http://schemas.microsoft.com/office/drawing/2014/main" id="{5FFF8096-4471-4B02-9148-955F12FCECDB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0" y="1125538"/>
            <a:ext cx="4572000" cy="5665787"/>
          </a:xfrm>
        </p:spPr>
        <p:txBody>
          <a:bodyPr rtlCol="0">
            <a:normAutofit fontScale="92500" lnSpcReduction="1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b="1" dirty="0">
                <a:solidFill>
                  <a:schemeClr val="accent3">
                    <a:lumMod val="50000"/>
                  </a:schemeClr>
                </a:solidFill>
              </a:rPr>
              <a:t>Órgão central de saúde.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pt-BR" b="1" dirty="0">
              <a:solidFill>
                <a:schemeClr val="accent3">
                  <a:lumMod val="50000"/>
                </a:schemeClr>
              </a:solidFill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pt-BR" b="1" dirty="0">
                <a:solidFill>
                  <a:schemeClr val="accent3">
                    <a:lumMod val="50000"/>
                  </a:schemeClr>
                </a:solidFill>
              </a:rPr>
              <a:t>Pouco levado em consideração.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pt-BR" b="1" dirty="0">
              <a:solidFill>
                <a:schemeClr val="accent3">
                  <a:lumMod val="50000"/>
                </a:schemeClr>
              </a:solidFill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pt-BR" b="1" dirty="0">
                <a:solidFill>
                  <a:schemeClr val="accent3">
                    <a:lumMod val="50000"/>
                  </a:schemeClr>
                </a:solidFill>
              </a:rPr>
              <a:t>É um órgão que não gostamos de falar.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pt-BR" b="1" dirty="0">
              <a:solidFill>
                <a:schemeClr val="accent3">
                  <a:lumMod val="50000"/>
                </a:schemeClr>
              </a:solidFill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pt-BR" b="1" dirty="0">
                <a:solidFill>
                  <a:schemeClr val="accent3">
                    <a:lumMod val="50000"/>
                  </a:schemeClr>
                </a:solidFill>
              </a:rPr>
              <a:t>Barulhos e odores não contribuem para sua popularidade. </a:t>
            </a:r>
          </a:p>
          <a:p>
            <a:pPr eaLnBrk="1" fontAlgn="auto" hangingPunct="1">
              <a:spcAft>
                <a:spcPts val="0"/>
              </a:spcAft>
              <a:buFont typeface="Arial" charset="0"/>
              <a:buNone/>
              <a:defRPr/>
            </a:pPr>
            <a:endParaRPr lang="pt-BR" dirty="0"/>
          </a:p>
        </p:txBody>
      </p:sp>
      <p:pic>
        <p:nvPicPr>
          <p:cNvPr id="25604" name="Picture 4" descr="http://4.bp.blogspot.com/_0O_NPlgvnI8/SYRsQLvpHHI/AAAAAAAAACk/SreQ0spKDiY/s200/intestino.jpg">
            <a:extLst>
              <a:ext uri="{FF2B5EF4-FFF2-40B4-BE49-F238E27FC236}">
                <a16:creationId xmlns:a16="http://schemas.microsoft.com/office/drawing/2014/main" id="{64F8ECA6-A574-4317-95E8-6FCE060A96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6748" y="2204864"/>
            <a:ext cx="3567740" cy="4464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2" descr="https://encrypted-tbn1.gstatic.com/images?q=tbn:ANd9GcSZplkjCJLIljh6IVt17iEKuSare7ESL3hY6bS7XQ0DTRppDmgd">
            <a:extLst>
              <a:ext uri="{FF2B5EF4-FFF2-40B4-BE49-F238E27FC236}">
                <a16:creationId xmlns:a16="http://schemas.microsoft.com/office/drawing/2014/main" id="{21DDB43E-7B9E-4F8E-8B44-DB2A0C3469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908050"/>
            <a:ext cx="1946385" cy="1950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>
            <a:extLst>
              <a:ext uri="{FF2B5EF4-FFF2-40B4-BE49-F238E27FC236}">
                <a16:creationId xmlns:a16="http://schemas.microsoft.com/office/drawing/2014/main" id="{37B2280E-1B75-4BE2-925C-E06B369623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3213" y="0"/>
            <a:ext cx="5770562" cy="981075"/>
          </a:xfrm>
        </p:spPr>
        <p:txBody>
          <a:bodyPr/>
          <a:lstStyle/>
          <a:p>
            <a:pPr eaLnBrk="1" hangingPunct="1"/>
            <a:r>
              <a:rPr lang="pt-BR" sz="6000" b="1" dirty="0">
                <a:solidFill>
                  <a:schemeClr val="accent3">
                    <a:lumMod val="50000"/>
                  </a:schemeClr>
                </a:solidFill>
              </a:rPr>
              <a:t>Intestino</a:t>
            </a:r>
            <a:endParaRPr lang="pt-BR" altLang="pt-BR" sz="60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28675" name="Picture 4">
            <a:extLst>
              <a:ext uri="{FF2B5EF4-FFF2-40B4-BE49-F238E27FC236}">
                <a16:creationId xmlns:a16="http://schemas.microsoft.com/office/drawing/2014/main" id="{CE443AC3-34CF-4B50-A196-44E6E02EEB28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4446" y="3708400"/>
            <a:ext cx="4387850" cy="3126055"/>
          </a:xfrm>
        </p:spPr>
      </p:pic>
      <p:pic>
        <p:nvPicPr>
          <p:cNvPr id="28676" name="Picture 4">
            <a:extLst>
              <a:ext uri="{FF2B5EF4-FFF2-40B4-BE49-F238E27FC236}">
                <a16:creationId xmlns:a16="http://schemas.microsoft.com/office/drawing/2014/main" id="{95E9E2C2-BC96-40F6-9B33-9AEA7C11C9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6625" y="4003675"/>
            <a:ext cx="4397375" cy="2737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3" descr="C:\Users\FABIO GRICIUNAS\Pictures\microvilosidades 2.png">
            <a:extLst>
              <a:ext uri="{FF2B5EF4-FFF2-40B4-BE49-F238E27FC236}">
                <a16:creationId xmlns:a16="http://schemas.microsoft.com/office/drawing/2014/main" id="{3CD4A752-B00F-4ED6-83D0-918F50A415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446" y="1082675"/>
            <a:ext cx="4948892" cy="252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Picture 5" descr="delgado">
            <a:extLst>
              <a:ext uri="{FF2B5EF4-FFF2-40B4-BE49-F238E27FC236}">
                <a16:creationId xmlns:a16="http://schemas.microsoft.com/office/drawing/2014/main" id="{DCFB4A8E-4C6C-4B0D-9191-28E15B39F6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179797"/>
            <a:ext cx="3766289" cy="2625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68" descr="GI007b">
            <a:extLst>
              <a:ext uri="{FF2B5EF4-FFF2-40B4-BE49-F238E27FC236}">
                <a16:creationId xmlns:a16="http://schemas.microsoft.com/office/drawing/2014/main" id="{DBA35642-AB73-4133-BA0B-A71C560DF144}"/>
              </a:ext>
            </a:extLst>
          </p:cNvPr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607" y="1412776"/>
            <a:ext cx="3881020" cy="4830762"/>
          </a:xfrm>
        </p:spPr>
      </p:pic>
      <p:pic>
        <p:nvPicPr>
          <p:cNvPr id="27651" name="Picture 69" descr="GI-villi">
            <a:extLst>
              <a:ext uri="{FF2B5EF4-FFF2-40B4-BE49-F238E27FC236}">
                <a16:creationId xmlns:a16="http://schemas.microsoft.com/office/drawing/2014/main" id="{39BA2DA5-293D-4231-8082-7FFF781CA752}"/>
              </a:ext>
            </a:extLst>
          </p:cNvPr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56100" y="908720"/>
            <a:ext cx="4652963" cy="5760640"/>
          </a:xfr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9692DBE-3BEC-40D3-A4F5-94394099B6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6238" y="-315913"/>
            <a:ext cx="5770562" cy="1081088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br>
              <a:rPr lang="fr-FR" b="1" dirty="0">
                <a:solidFill>
                  <a:schemeClr val="accent2"/>
                </a:solidFill>
              </a:rPr>
            </a:br>
            <a:br>
              <a:rPr lang="fr-FR" b="1" dirty="0">
                <a:solidFill>
                  <a:schemeClr val="accent2"/>
                </a:solidFill>
              </a:rPr>
            </a:br>
            <a:r>
              <a:rPr lang="fr-FR" b="1" dirty="0">
                <a:solidFill>
                  <a:schemeClr val="accent3">
                    <a:lumMod val="75000"/>
                  </a:schemeClr>
                </a:solidFill>
              </a:rPr>
              <a:t>Intestino  -  2º Cérebro</a:t>
            </a:r>
            <a:br>
              <a:rPr lang="fr-FR" b="1" dirty="0">
                <a:solidFill>
                  <a:schemeClr val="accent2"/>
                </a:solidFill>
              </a:rPr>
            </a:b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96B43AF-E43A-401A-B43D-7390F5E866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8313" y="1412875"/>
            <a:ext cx="4038600" cy="4464050"/>
          </a:xfrm>
          <a:solidFill>
            <a:schemeClr val="accent3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txBody>
          <a:bodyPr rtlCol="0">
            <a:normAutofit/>
          </a:bodyPr>
          <a:lstStyle/>
          <a:p>
            <a:pPr marL="284163" indent="-284163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GB" sz="2400" b="1" dirty="0">
                <a:solidFill>
                  <a:srgbClr val="000000"/>
                </a:solidFill>
              </a:rPr>
              <a:t>90% </a:t>
            </a:r>
            <a:r>
              <a:rPr lang="en-GB" sz="2400" dirty="0" err="1">
                <a:solidFill>
                  <a:srgbClr val="000000"/>
                </a:solidFill>
              </a:rPr>
              <a:t>produção</a:t>
            </a:r>
            <a:r>
              <a:rPr lang="en-GB" sz="2400" dirty="0">
                <a:solidFill>
                  <a:srgbClr val="000000"/>
                </a:solidFill>
              </a:rPr>
              <a:t> da </a:t>
            </a:r>
            <a:r>
              <a:rPr lang="en-GB" sz="2400" dirty="0" err="1">
                <a:solidFill>
                  <a:srgbClr val="000000"/>
                </a:solidFill>
              </a:rPr>
              <a:t>Serotonina</a:t>
            </a:r>
            <a:r>
              <a:rPr lang="en-GB" sz="2400" dirty="0">
                <a:solidFill>
                  <a:srgbClr val="000000"/>
                </a:solidFill>
              </a:rPr>
              <a:t> (5-HT)</a:t>
            </a:r>
          </a:p>
          <a:p>
            <a:pPr marL="284163" indent="-284163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GB" sz="2400" dirty="0" err="1">
                <a:solidFill>
                  <a:srgbClr val="000000"/>
                </a:solidFill>
              </a:rPr>
              <a:t>Diversos</a:t>
            </a:r>
            <a:r>
              <a:rPr lang="en-GB" sz="2400" dirty="0">
                <a:solidFill>
                  <a:srgbClr val="000000"/>
                </a:solidFill>
              </a:rPr>
              <a:t> </a:t>
            </a:r>
            <a:r>
              <a:rPr lang="en-GB" sz="2400" dirty="0" err="1">
                <a:solidFill>
                  <a:srgbClr val="000000"/>
                </a:solidFill>
              </a:rPr>
              <a:t>receptores</a:t>
            </a:r>
            <a:r>
              <a:rPr lang="en-GB" sz="2400" dirty="0">
                <a:solidFill>
                  <a:srgbClr val="000000"/>
                </a:solidFill>
              </a:rPr>
              <a:t>: 5-</a:t>
            </a:r>
            <a:r>
              <a:rPr lang="en-GB" sz="2400" dirty="0" err="1">
                <a:solidFill>
                  <a:srgbClr val="000000"/>
                </a:solidFill>
              </a:rPr>
              <a:t>HT</a:t>
            </a:r>
            <a:r>
              <a:rPr lang="en-GB" sz="2400" baseline="-25000" dirty="0" err="1">
                <a:solidFill>
                  <a:srgbClr val="000000"/>
                </a:solidFill>
              </a:rPr>
              <a:t>1</a:t>
            </a:r>
            <a:r>
              <a:rPr lang="en-GB" sz="2400" dirty="0">
                <a:solidFill>
                  <a:srgbClr val="000000"/>
                </a:solidFill>
              </a:rPr>
              <a:t>, 5-</a:t>
            </a:r>
            <a:r>
              <a:rPr lang="en-GB" sz="2400" dirty="0" err="1">
                <a:solidFill>
                  <a:srgbClr val="000000"/>
                </a:solidFill>
              </a:rPr>
              <a:t>HT</a:t>
            </a:r>
            <a:r>
              <a:rPr lang="en-GB" sz="2400" baseline="-25000" dirty="0" err="1">
                <a:solidFill>
                  <a:srgbClr val="000000"/>
                </a:solidFill>
              </a:rPr>
              <a:t>2</a:t>
            </a:r>
            <a:r>
              <a:rPr lang="en-GB" sz="2400" dirty="0">
                <a:solidFill>
                  <a:srgbClr val="000000"/>
                </a:solidFill>
              </a:rPr>
              <a:t> , 5-</a:t>
            </a:r>
            <a:r>
              <a:rPr lang="en-GB" sz="2400" dirty="0" err="1">
                <a:solidFill>
                  <a:srgbClr val="000000"/>
                </a:solidFill>
              </a:rPr>
              <a:t>HT</a:t>
            </a:r>
            <a:r>
              <a:rPr lang="en-GB" sz="2400" baseline="-25000" dirty="0" err="1">
                <a:solidFill>
                  <a:srgbClr val="000000"/>
                </a:solidFill>
              </a:rPr>
              <a:t>3</a:t>
            </a:r>
            <a:r>
              <a:rPr lang="en-GB" sz="2400" dirty="0">
                <a:solidFill>
                  <a:srgbClr val="000000"/>
                </a:solidFill>
              </a:rPr>
              <a:t>, </a:t>
            </a:r>
            <a:r>
              <a:rPr lang="en-GB" sz="2400" baseline="-25000" dirty="0">
                <a:solidFill>
                  <a:srgbClr val="000000"/>
                </a:solidFill>
              </a:rPr>
              <a:t> </a:t>
            </a:r>
            <a:r>
              <a:rPr lang="en-GB" sz="2400" dirty="0">
                <a:solidFill>
                  <a:srgbClr val="000000"/>
                </a:solidFill>
              </a:rPr>
              <a:t>5-</a:t>
            </a:r>
            <a:r>
              <a:rPr lang="en-GB" sz="2400" dirty="0" err="1">
                <a:solidFill>
                  <a:srgbClr val="000000"/>
                </a:solidFill>
              </a:rPr>
              <a:t>HT</a:t>
            </a:r>
            <a:r>
              <a:rPr lang="en-GB" sz="2400" baseline="-25000" dirty="0" err="1">
                <a:solidFill>
                  <a:srgbClr val="000000"/>
                </a:solidFill>
              </a:rPr>
              <a:t>4</a:t>
            </a:r>
            <a:r>
              <a:rPr lang="en-GB" sz="2400" baseline="-25000" dirty="0">
                <a:solidFill>
                  <a:srgbClr val="000000"/>
                </a:solidFill>
              </a:rPr>
              <a:t> </a:t>
            </a:r>
            <a:r>
              <a:rPr lang="en-GB" sz="2400" dirty="0">
                <a:solidFill>
                  <a:srgbClr val="000000"/>
                </a:solidFill>
              </a:rPr>
              <a:t> 5-</a:t>
            </a:r>
            <a:r>
              <a:rPr lang="en-GB" sz="2400" dirty="0" err="1">
                <a:solidFill>
                  <a:srgbClr val="000000"/>
                </a:solidFill>
              </a:rPr>
              <a:t>HT</a:t>
            </a:r>
            <a:r>
              <a:rPr lang="en-GB" sz="2400" baseline="-25000" dirty="0" err="1">
                <a:solidFill>
                  <a:srgbClr val="000000"/>
                </a:solidFill>
              </a:rPr>
              <a:t>7</a:t>
            </a:r>
            <a:endParaRPr lang="en-GB" sz="2400" baseline="-25000" dirty="0">
              <a:solidFill>
                <a:srgbClr val="000000"/>
              </a:solidFill>
            </a:endParaRPr>
          </a:p>
          <a:p>
            <a:pPr marL="284163" indent="-284163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GB" sz="2400" dirty="0" err="1">
                <a:solidFill>
                  <a:srgbClr val="000000"/>
                </a:solidFill>
              </a:rPr>
              <a:t>Complexa</a:t>
            </a:r>
            <a:r>
              <a:rPr lang="en-GB" sz="2400" dirty="0">
                <a:solidFill>
                  <a:srgbClr val="000000"/>
                </a:solidFill>
              </a:rPr>
              <a:t> </a:t>
            </a:r>
            <a:r>
              <a:rPr lang="en-GB" sz="2400" dirty="0" err="1">
                <a:solidFill>
                  <a:srgbClr val="000000"/>
                </a:solidFill>
              </a:rPr>
              <a:t>rede</a:t>
            </a:r>
            <a:r>
              <a:rPr lang="en-GB" sz="2400" dirty="0">
                <a:solidFill>
                  <a:srgbClr val="000000"/>
                </a:solidFill>
              </a:rPr>
              <a:t> neural</a:t>
            </a:r>
          </a:p>
          <a:p>
            <a:pPr marL="284163" indent="-284163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GB" sz="2400" dirty="0">
                <a:solidFill>
                  <a:srgbClr val="000000"/>
                </a:solidFill>
              </a:rPr>
              <a:t>Feedback com </a:t>
            </a:r>
            <a:r>
              <a:rPr lang="en-GB" sz="2400" dirty="0" err="1">
                <a:solidFill>
                  <a:srgbClr val="000000"/>
                </a:solidFill>
              </a:rPr>
              <a:t>cérebro</a:t>
            </a:r>
            <a:endParaRPr lang="en-GB" sz="2400" dirty="0">
              <a:solidFill>
                <a:srgbClr val="000000"/>
              </a:solidFill>
            </a:endParaRPr>
          </a:p>
          <a:p>
            <a:pPr marL="284163" indent="-284163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GB" sz="2400" dirty="0" err="1">
                <a:solidFill>
                  <a:srgbClr val="000000"/>
                </a:solidFill>
              </a:rPr>
              <a:t>Redução</a:t>
            </a:r>
            <a:r>
              <a:rPr lang="en-GB" sz="2400" dirty="0">
                <a:solidFill>
                  <a:srgbClr val="000000"/>
                </a:solidFill>
              </a:rPr>
              <a:t> da </a:t>
            </a:r>
            <a:r>
              <a:rPr lang="en-GB" sz="2400" dirty="0" err="1">
                <a:solidFill>
                  <a:srgbClr val="000000"/>
                </a:solidFill>
              </a:rPr>
              <a:t>Serotonina</a:t>
            </a:r>
            <a:r>
              <a:rPr lang="en-GB" sz="2400" dirty="0">
                <a:solidFill>
                  <a:srgbClr val="000000"/>
                </a:solidFill>
              </a:rPr>
              <a:t> </a:t>
            </a:r>
            <a:r>
              <a:rPr lang="en-GB" sz="2400" dirty="0" err="1">
                <a:solidFill>
                  <a:srgbClr val="000000"/>
                </a:solidFill>
              </a:rPr>
              <a:t>por</a:t>
            </a:r>
            <a:r>
              <a:rPr lang="en-GB" sz="2400" dirty="0">
                <a:solidFill>
                  <a:srgbClr val="000000"/>
                </a:solidFill>
              </a:rPr>
              <a:t> </a:t>
            </a:r>
            <a:r>
              <a:rPr lang="en-GB" sz="2400" dirty="0" err="1">
                <a:solidFill>
                  <a:srgbClr val="000000"/>
                </a:solidFill>
              </a:rPr>
              <a:t>inflamação</a:t>
            </a:r>
            <a:r>
              <a:rPr lang="en-GB" sz="2400" dirty="0">
                <a:solidFill>
                  <a:srgbClr val="000000"/>
                </a:solidFill>
              </a:rPr>
              <a:t> - IBS</a:t>
            </a:r>
          </a:p>
          <a:p>
            <a:pPr marL="284163" indent="-284163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GB" sz="2400" dirty="0" err="1">
                <a:solidFill>
                  <a:srgbClr val="000000"/>
                </a:solidFill>
              </a:rPr>
              <a:t>Metabolismo</a:t>
            </a:r>
            <a:r>
              <a:rPr lang="en-GB" sz="2400" dirty="0">
                <a:solidFill>
                  <a:srgbClr val="000000"/>
                </a:solidFill>
              </a:rPr>
              <a:t> da </a:t>
            </a:r>
            <a:r>
              <a:rPr lang="en-GB" sz="2400" dirty="0" err="1">
                <a:solidFill>
                  <a:srgbClr val="000000"/>
                </a:solidFill>
              </a:rPr>
              <a:t>Dopamina</a:t>
            </a:r>
            <a:r>
              <a:rPr lang="en-GB" sz="2400" dirty="0">
                <a:solidFill>
                  <a:srgbClr val="000000"/>
                </a:solidFill>
              </a:rPr>
              <a:t> – PD, ADHS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pt-BR" dirty="0"/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DBE46B30-ECB9-49F5-AB62-FBC38204BB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412875"/>
            <a:ext cx="4038600" cy="4464050"/>
          </a:xfrm>
          <a:solidFill>
            <a:schemeClr val="accent3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txBody>
          <a:bodyPr rtlCol="0">
            <a:normAutofit/>
          </a:bodyPr>
          <a:lstStyle/>
          <a:p>
            <a:pPr marL="284163" indent="-284163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fr-FR" sz="2400" dirty="0">
                <a:solidFill>
                  <a:srgbClr val="000000"/>
                </a:solidFill>
              </a:rPr>
              <a:t>Hormônios oréxicos:</a:t>
            </a:r>
          </a:p>
          <a:p>
            <a:pPr marL="284163" indent="-284163" eaLnBrk="1" fontAlgn="auto" hangingPunct="1">
              <a:lnSpc>
                <a:spcPct val="90000"/>
              </a:lnSpc>
              <a:spcAft>
                <a:spcPts val="0"/>
              </a:spcAft>
              <a:buFontTx/>
              <a:buChar char="•"/>
              <a:defRPr/>
            </a:pPr>
            <a:r>
              <a:rPr lang="fr-FR" sz="2400" dirty="0">
                <a:solidFill>
                  <a:srgbClr val="000000"/>
                </a:solidFill>
              </a:rPr>
              <a:t>Grelina</a:t>
            </a:r>
          </a:p>
          <a:p>
            <a:pPr marL="284163" indent="-284163" eaLnBrk="1" fontAlgn="auto" hangingPunct="1">
              <a:lnSpc>
                <a:spcPct val="90000"/>
              </a:lnSpc>
              <a:spcAft>
                <a:spcPts val="0"/>
              </a:spcAft>
              <a:buFontTx/>
              <a:buChar char="•"/>
              <a:defRPr/>
            </a:pPr>
            <a:r>
              <a:rPr lang="fr-FR" sz="2400" dirty="0">
                <a:solidFill>
                  <a:srgbClr val="000000"/>
                </a:solidFill>
              </a:rPr>
              <a:t>Orexina A, Orexina B	</a:t>
            </a:r>
          </a:p>
          <a:p>
            <a:pPr marL="284163" indent="-284163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fr-FR" sz="2400" dirty="0">
                <a:solidFill>
                  <a:srgbClr val="000000"/>
                </a:solidFill>
              </a:rPr>
              <a:t>Hormônios anoréxicos:</a:t>
            </a:r>
          </a:p>
          <a:p>
            <a:pPr marL="284163" indent="-284163" eaLnBrk="1" fontAlgn="auto" hangingPunct="1">
              <a:lnSpc>
                <a:spcPct val="90000"/>
              </a:lnSpc>
              <a:spcAft>
                <a:spcPts val="0"/>
              </a:spcAft>
              <a:buFontTx/>
              <a:buChar char="•"/>
              <a:defRPr/>
            </a:pPr>
            <a:r>
              <a:rPr lang="fr-FR" sz="2400" dirty="0">
                <a:solidFill>
                  <a:srgbClr val="000000"/>
                </a:solidFill>
              </a:rPr>
              <a:t>Colecistoquinina(CCK)</a:t>
            </a:r>
          </a:p>
          <a:p>
            <a:pPr marL="284163" indent="-284163" eaLnBrk="1" fontAlgn="auto" hangingPunct="1">
              <a:lnSpc>
                <a:spcPct val="90000"/>
              </a:lnSpc>
              <a:spcAft>
                <a:spcPts val="0"/>
              </a:spcAft>
              <a:buFontTx/>
              <a:buChar char="•"/>
              <a:defRPr/>
            </a:pPr>
            <a:r>
              <a:rPr lang="fr-FR" sz="2400" dirty="0">
                <a:solidFill>
                  <a:srgbClr val="000000"/>
                </a:solidFill>
              </a:rPr>
              <a:t>Leptina</a:t>
            </a:r>
          </a:p>
          <a:p>
            <a:pPr marL="284163" indent="-284163" eaLnBrk="1" fontAlgn="auto" hangingPunct="1">
              <a:lnSpc>
                <a:spcPct val="90000"/>
              </a:lnSpc>
              <a:spcAft>
                <a:spcPts val="0"/>
              </a:spcAft>
              <a:buFontTx/>
              <a:buChar char="•"/>
              <a:defRPr/>
            </a:pPr>
            <a:r>
              <a:rPr lang="fr-FR" sz="2400" dirty="0">
                <a:solidFill>
                  <a:srgbClr val="000000"/>
                </a:solidFill>
              </a:rPr>
              <a:t>Polipeptídeo YY</a:t>
            </a:r>
          </a:p>
          <a:p>
            <a:pPr marL="284163" indent="-284163" eaLnBrk="1" fontAlgn="auto" hangingPunct="1">
              <a:lnSpc>
                <a:spcPct val="90000"/>
              </a:lnSpc>
              <a:spcAft>
                <a:spcPts val="0"/>
              </a:spcAft>
              <a:buFontTx/>
              <a:buChar char="•"/>
              <a:defRPr/>
            </a:pPr>
            <a:r>
              <a:rPr lang="fr-FR" sz="2400" dirty="0">
                <a:solidFill>
                  <a:srgbClr val="000000"/>
                </a:solidFill>
              </a:rPr>
              <a:t>Peptídeo Glucagon-like -1</a:t>
            </a:r>
          </a:p>
          <a:p>
            <a:pPr marL="284163" indent="-284163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fr-FR" sz="2400" dirty="0">
                <a:solidFill>
                  <a:srgbClr val="000000"/>
                </a:solidFill>
              </a:rPr>
              <a:t>Hepcidina  (captação de ferro)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0851DDBB-5D13-4500-B98E-EC36BDBA3A1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371600" y="3500438"/>
            <a:ext cx="7772400" cy="2268537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sz="2400" i="1" u="sng" dirty="0" err="1">
                <a:solidFill>
                  <a:schemeClr val="bg2">
                    <a:lumMod val="10000"/>
                  </a:schemeClr>
                </a:solidFill>
                <a:latin typeface="Tempus Sans ITC" panose="04020404030D07020202" pitchFamily="82" charset="0"/>
                <a:ea typeface="Verdana" panose="020B0604030504040204" pitchFamily="34" charset="0"/>
                <a:cs typeface="Verdana" panose="020B0604030504040204" pitchFamily="34" charset="0"/>
              </a:rPr>
              <a:t>Lucretius</a:t>
            </a:r>
            <a:r>
              <a:rPr lang="pt-BR" sz="2400" i="1" u="sng" dirty="0">
                <a:solidFill>
                  <a:schemeClr val="bg2">
                    <a:lumMod val="10000"/>
                  </a:schemeClr>
                </a:solidFill>
                <a:latin typeface="Tempus Sans ITC" panose="04020404030D07020202" pitchFamily="82" charset="0"/>
                <a:ea typeface="Verdana" panose="020B0604030504040204" pitchFamily="34" charset="0"/>
                <a:cs typeface="Verdana" panose="020B0604030504040204" pitchFamily="34" charset="0"/>
              </a:rPr>
              <a:t> - 75 BC</a:t>
            </a:r>
            <a:br>
              <a:rPr lang="pt-BR" sz="2400" i="1" u="sng" dirty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pt-BR" sz="2400" i="1" u="sng" dirty="0">
              <a:solidFill>
                <a:schemeClr val="bg2">
                  <a:lumMod val="1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1EB7C6CA-45DD-4850-B239-D176F74DBB05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179388" y="1089026"/>
            <a:ext cx="8785225" cy="1475878"/>
          </a:xfrm>
        </p:spPr>
        <p:txBody>
          <a:bodyPr rtlCol="0">
            <a:normAutofit/>
          </a:bodyPr>
          <a:lstStyle/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pt-BR" sz="360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“</a:t>
            </a:r>
            <a:r>
              <a:rPr lang="pt-BR" sz="36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 que é alimento para alguns, pode ser veneno para outros.”</a:t>
            </a:r>
          </a:p>
        </p:txBody>
      </p:sp>
      <p:pic>
        <p:nvPicPr>
          <p:cNvPr id="7172" name="Picture 6" descr="http://image.slidesharecdn.com/cady-immh-sedona2011-foodallergies-110917224959-phpapp02/95/igg-food-allergy-testing-louis-b-cady-md-13-728.jpg?cb=1316300075">
            <a:extLst>
              <a:ext uri="{FF2B5EF4-FFF2-40B4-BE49-F238E27FC236}">
                <a16:creationId xmlns:a16="http://schemas.microsoft.com/office/drawing/2014/main" id="{1A17ECE7-5469-436A-9E63-F8DD97C34C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348880"/>
            <a:ext cx="6048672" cy="4192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FC23AAB-7816-47E9-8C23-A6137A8F0A2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915816" y="274639"/>
            <a:ext cx="6228184" cy="490066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sz="6000" b="1" dirty="0">
                <a:solidFill>
                  <a:schemeClr val="accent3">
                    <a:lumMod val="75000"/>
                  </a:schemeClr>
                </a:solidFill>
              </a:rPr>
              <a:t>Funções do </a:t>
            </a:r>
            <a:r>
              <a:rPr lang="pt-BR" sz="6000" b="1" dirty="0" err="1">
                <a:solidFill>
                  <a:schemeClr val="accent3">
                    <a:lumMod val="75000"/>
                  </a:schemeClr>
                </a:solidFill>
              </a:rPr>
              <a:t>TGI</a:t>
            </a:r>
            <a:endParaRPr lang="pt-BR" sz="60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26627" name="Picture 5" descr="http://s3.amazonaws.com/magoo/ABAAAAdbEAC-0.jpg">
            <a:extLst>
              <a:ext uri="{FF2B5EF4-FFF2-40B4-BE49-F238E27FC236}">
                <a16:creationId xmlns:a16="http://schemas.microsoft.com/office/drawing/2014/main" id="{F9696B1B-0FB3-4E7B-B4F1-2FB8654D84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006303"/>
            <a:ext cx="5150768" cy="5727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6B6C1B57-19E2-4A58-B2FC-67489417A4E7}"/>
              </a:ext>
            </a:extLst>
          </p:cNvPr>
          <p:cNvSpPr/>
          <p:nvPr/>
        </p:nvSpPr>
        <p:spPr>
          <a:xfrm>
            <a:off x="468313" y="2541588"/>
            <a:ext cx="1511300" cy="7842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b="1" dirty="0" err="1"/>
              <a:t>Detoxificação</a:t>
            </a:r>
            <a:endParaRPr lang="pt-BR" b="1" dirty="0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11EC39C1-F0DC-460B-85CE-AA23E8B95AE8}"/>
              </a:ext>
            </a:extLst>
          </p:cNvPr>
          <p:cNvSpPr/>
          <p:nvPr/>
        </p:nvSpPr>
        <p:spPr>
          <a:xfrm>
            <a:off x="468314" y="1508125"/>
            <a:ext cx="1541462" cy="7858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b="1" dirty="0"/>
              <a:t>Absorção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53513A5A-353B-4285-B42A-A06335444EB5}"/>
              </a:ext>
            </a:extLst>
          </p:cNvPr>
          <p:cNvSpPr/>
          <p:nvPr/>
        </p:nvSpPr>
        <p:spPr>
          <a:xfrm>
            <a:off x="468313" y="3570288"/>
            <a:ext cx="1511300" cy="7858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b="1" dirty="0"/>
              <a:t>Digestora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9FFCBADD-F091-4A59-8E9D-03B76CF76BF2}"/>
              </a:ext>
            </a:extLst>
          </p:cNvPr>
          <p:cNvSpPr/>
          <p:nvPr/>
        </p:nvSpPr>
        <p:spPr>
          <a:xfrm>
            <a:off x="496888" y="4600575"/>
            <a:ext cx="1512887" cy="7858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b="1" dirty="0"/>
              <a:t>Excretora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685D2AFA-0C9D-40D1-81A4-395C8C80E667}"/>
              </a:ext>
            </a:extLst>
          </p:cNvPr>
          <p:cNvSpPr/>
          <p:nvPr/>
        </p:nvSpPr>
        <p:spPr>
          <a:xfrm>
            <a:off x="7251700" y="1755775"/>
            <a:ext cx="1511300" cy="7858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b="1" dirty="0"/>
              <a:t>Endócrina</a:t>
            </a: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CDAEE36B-8A85-4515-81C2-B591CF55E406}"/>
              </a:ext>
            </a:extLst>
          </p:cNvPr>
          <p:cNvSpPr/>
          <p:nvPr/>
        </p:nvSpPr>
        <p:spPr>
          <a:xfrm>
            <a:off x="7232650" y="4356100"/>
            <a:ext cx="1512888" cy="7858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b="1" dirty="0"/>
              <a:t>Neurológica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98900230-6421-4A9F-9F35-9C7406BE8847}"/>
              </a:ext>
            </a:extLst>
          </p:cNvPr>
          <p:cNvSpPr/>
          <p:nvPr/>
        </p:nvSpPr>
        <p:spPr>
          <a:xfrm>
            <a:off x="7251700" y="3033713"/>
            <a:ext cx="1511300" cy="7858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b="1" dirty="0"/>
              <a:t>Imunológica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3C3DEB1-242D-46F7-BCDF-2F04AF06A9A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411760" y="274638"/>
            <a:ext cx="6984776" cy="706437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b="1" dirty="0">
                <a:solidFill>
                  <a:schemeClr val="accent3">
                    <a:lumMod val="50000"/>
                  </a:schemeClr>
                </a:solidFill>
              </a:rPr>
              <a:t>Permeabilidade Intestinal</a:t>
            </a:r>
          </a:p>
        </p:txBody>
      </p:sp>
      <p:sp>
        <p:nvSpPr>
          <p:cNvPr id="33795" name="AutoShape 5" descr="https://outlook.office365.com/owa/service.svc/s/GetFileAttachment?id=AAMkADllYjE4ZjQwLWVlOTQtNDM5NC1iN2U4LTUzYzYwOTgxNzM2OQBGAAAAAAAXB8NZG%2BEMT7o%2BFq90zCYyBwCsadlxci3hToESfvYaQsoSAAAAIIxqAACeiZ6%2FPG1KQbPyh2bez%2Fp4AAFbjKULAAABEgAQAKbvTO7DasxCt%2F12i8h0ZBw%3D&amp;isImagePreview=True&amp;X-OWA-CANARY=IJtFS-n3lU2XyZv3blsfOoB7fOwqvdIYdzyzPaL_ygeSJ-rAOkfcTZDNqrfiUJANjqgBqlozRjQ.">
            <a:extLst>
              <a:ext uri="{FF2B5EF4-FFF2-40B4-BE49-F238E27FC236}">
                <a16:creationId xmlns:a16="http://schemas.microsoft.com/office/drawing/2014/main" id="{D96B1488-2221-45E5-B17B-900980F8393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pt-BR" altLang="pt-BR" sz="1800">
              <a:latin typeface="Arial" panose="020B0604020202020204" pitchFamily="34" charset="0"/>
            </a:endParaRPr>
          </a:p>
        </p:txBody>
      </p:sp>
      <p:sp>
        <p:nvSpPr>
          <p:cNvPr id="33796" name="AutoShape 7" descr="https://outlook.office365.com/owa/service.svc/s/GetFileAttachment?id=AAMkADllYjE4ZjQwLWVlOTQtNDM5NC1iN2U4LTUzYzYwOTgxNzM2OQBGAAAAAAAXB8NZG%2BEMT7o%2BFq90zCYyBwCsadlxci3hToESfvYaQsoSAAAAIIxqAACeiZ6%2FPG1KQbPyh2bez%2Fp4AAFbjKULAAABEgAQAKbvTO7DasxCt%2F12i8h0ZBw%3D&amp;isImagePreview=True&amp;X-OWA-CANARY=IJtFS-n3lU2XyZv3blsfOoB7fOwqvdIYdzyzPaL_ygeSJ-rAOkfcTZDNqrfiUJANjqgBqlozRjQ.">
            <a:extLst>
              <a:ext uri="{FF2B5EF4-FFF2-40B4-BE49-F238E27FC236}">
                <a16:creationId xmlns:a16="http://schemas.microsoft.com/office/drawing/2014/main" id="{D0D065C9-C37D-493C-A1D0-6EDDAEFFF1F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pt-BR" altLang="pt-BR" sz="1800">
              <a:latin typeface="Arial" panose="020B0604020202020204" pitchFamily="34" charset="0"/>
            </a:endParaRPr>
          </a:p>
        </p:txBody>
      </p:sp>
      <p:pic>
        <p:nvPicPr>
          <p:cNvPr id="33797" name="Imagem 4">
            <a:extLst>
              <a:ext uri="{FF2B5EF4-FFF2-40B4-BE49-F238E27FC236}">
                <a16:creationId xmlns:a16="http://schemas.microsoft.com/office/drawing/2014/main" id="{4D290D78-8C7B-466C-B019-87C179B787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69" y="1196752"/>
            <a:ext cx="8999981" cy="5545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063B0616-8BAE-442A-804A-2B35202DE986}"/>
              </a:ext>
            </a:extLst>
          </p:cNvPr>
          <p:cNvSpPr/>
          <p:nvPr/>
        </p:nvSpPr>
        <p:spPr>
          <a:xfrm>
            <a:off x="7380312" y="5013176"/>
            <a:ext cx="1656184" cy="172819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b="1" dirty="0">
                <a:solidFill>
                  <a:schemeClr val="tx1"/>
                </a:solidFill>
                <a:highlight>
                  <a:srgbClr val="FFFF00"/>
                </a:highlight>
              </a:rPr>
              <a:t>Reação cruzada com diferentes tecidos e indução de doença autoimune em diferentes órgãos (musculo </a:t>
            </a:r>
            <a:r>
              <a:rPr lang="pt-BR" sz="1200" b="1" dirty="0" err="1">
                <a:solidFill>
                  <a:schemeClr val="tx1"/>
                </a:solidFill>
                <a:highlight>
                  <a:srgbClr val="FFFF00"/>
                </a:highlight>
              </a:rPr>
              <a:t>esquelético,pâncreas</a:t>
            </a:r>
            <a:r>
              <a:rPr lang="pt-BR" sz="1200" b="1" dirty="0">
                <a:solidFill>
                  <a:schemeClr val="tx1"/>
                </a:solidFill>
                <a:highlight>
                  <a:srgbClr val="FFFF00"/>
                </a:highlight>
              </a:rPr>
              <a:t>, rins, fígado, e outros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D703654-7DD0-4A04-9128-13934F949A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6238" y="0"/>
            <a:ext cx="5770562" cy="981075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sz="4000" b="1">
                <a:solidFill>
                  <a:schemeClr val="accent3">
                    <a:lumMod val="50000"/>
                  </a:schemeClr>
                </a:solidFill>
              </a:rPr>
              <a:t>Permeabilidade Intestinal</a:t>
            </a:r>
          </a:p>
        </p:txBody>
      </p:sp>
      <p:sp>
        <p:nvSpPr>
          <p:cNvPr id="35843" name="Espaço Reservado para Conteúdo 2">
            <a:extLst>
              <a:ext uri="{FF2B5EF4-FFF2-40B4-BE49-F238E27FC236}">
                <a16:creationId xmlns:a16="http://schemas.microsoft.com/office/drawing/2014/main" id="{7995E1A1-51CE-4386-B9B0-1F6768AF38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06500"/>
            <a:ext cx="8229600" cy="4525963"/>
          </a:xfrm>
        </p:spPr>
        <p:txBody>
          <a:bodyPr/>
          <a:lstStyle/>
          <a:p>
            <a:pPr eaLnBrk="1" hangingPunct="1"/>
            <a:endParaRPr lang="pt-BR" altLang="pt-BR"/>
          </a:p>
          <a:p>
            <a:pPr eaLnBrk="1" hangingPunct="1"/>
            <a:endParaRPr lang="pt-BR" altLang="pt-BR"/>
          </a:p>
          <a:p>
            <a:pPr eaLnBrk="1" hangingPunct="1"/>
            <a:endParaRPr lang="pt-BR" altLang="pt-BR"/>
          </a:p>
          <a:p>
            <a:pPr eaLnBrk="1" hangingPunct="1"/>
            <a:endParaRPr lang="pt-BR" altLang="pt-BR"/>
          </a:p>
        </p:txBody>
      </p:sp>
      <p:sp>
        <p:nvSpPr>
          <p:cNvPr id="4" name="Freeform 54">
            <a:extLst>
              <a:ext uri="{FF2B5EF4-FFF2-40B4-BE49-F238E27FC236}">
                <a16:creationId xmlns:a16="http://schemas.microsoft.com/office/drawing/2014/main" id="{82876D82-A301-4934-920A-580C8D4CA782}"/>
              </a:ext>
            </a:extLst>
          </p:cNvPr>
          <p:cNvSpPr/>
          <p:nvPr/>
        </p:nvSpPr>
        <p:spPr>
          <a:xfrm>
            <a:off x="6546073" y="3498044"/>
            <a:ext cx="721501" cy="754553"/>
          </a:xfrm>
          <a:custGeom>
            <a:avLst/>
            <a:gdLst>
              <a:gd name="connsiteX0" fmla="*/ 293687 w 1487487"/>
              <a:gd name="connsiteY0" fmla="*/ 850900 h 1395413"/>
              <a:gd name="connsiteX1" fmla="*/ 627062 w 1487487"/>
              <a:gd name="connsiteY1" fmla="*/ 603250 h 1395413"/>
              <a:gd name="connsiteX2" fmla="*/ 198437 w 1487487"/>
              <a:gd name="connsiteY2" fmla="*/ 450850 h 1395413"/>
              <a:gd name="connsiteX3" fmla="*/ 160337 w 1487487"/>
              <a:gd name="connsiteY3" fmla="*/ 193675 h 1395413"/>
              <a:gd name="connsiteX4" fmla="*/ 960437 w 1487487"/>
              <a:gd name="connsiteY4" fmla="*/ 98425 h 1395413"/>
              <a:gd name="connsiteX5" fmla="*/ 1484312 w 1487487"/>
              <a:gd name="connsiteY5" fmla="*/ 784225 h 1395413"/>
              <a:gd name="connsiteX6" fmla="*/ 979487 w 1487487"/>
              <a:gd name="connsiteY6" fmla="*/ 1298575 h 1395413"/>
              <a:gd name="connsiteX7" fmla="*/ 112712 w 1487487"/>
              <a:gd name="connsiteY7" fmla="*/ 1317625 h 1395413"/>
              <a:gd name="connsiteX8" fmla="*/ 293687 w 1487487"/>
              <a:gd name="connsiteY8" fmla="*/ 850900 h 1395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87487" h="1395413">
                <a:moveTo>
                  <a:pt x="293687" y="850900"/>
                </a:moveTo>
                <a:cubicBezTo>
                  <a:pt x="379412" y="731838"/>
                  <a:pt x="642937" y="669925"/>
                  <a:pt x="627062" y="603250"/>
                </a:cubicBezTo>
                <a:cubicBezTo>
                  <a:pt x="611187" y="536575"/>
                  <a:pt x="276224" y="519112"/>
                  <a:pt x="198437" y="450850"/>
                </a:cubicBezTo>
                <a:cubicBezTo>
                  <a:pt x="120650" y="382588"/>
                  <a:pt x="33337" y="252413"/>
                  <a:pt x="160337" y="193675"/>
                </a:cubicBezTo>
                <a:cubicBezTo>
                  <a:pt x="287337" y="134938"/>
                  <a:pt x="739775" y="0"/>
                  <a:pt x="960437" y="98425"/>
                </a:cubicBezTo>
                <a:cubicBezTo>
                  <a:pt x="1181099" y="196850"/>
                  <a:pt x="1481137" y="584200"/>
                  <a:pt x="1484312" y="784225"/>
                </a:cubicBezTo>
                <a:cubicBezTo>
                  <a:pt x="1487487" y="984250"/>
                  <a:pt x="1208087" y="1209675"/>
                  <a:pt x="979487" y="1298575"/>
                </a:cubicBezTo>
                <a:cubicBezTo>
                  <a:pt x="750887" y="1387475"/>
                  <a:pt x="225425" y="1395413"/>
                  <a:pt x="112712" y="1317625"/>
                </a:cubicBezTo>
                <a:cubicBezTo>
                  <a:pt x="0" y="1239838"/>
                  <a:pt x="207962" y="969962"/>
                  <a:pt x="293687" y="850900"/>
                </a:cubicBezTo>
                <a:close/>
              </a:path>
            </a:pathLst>
          </a:custGeom>
          <a:gradFill flip="none" rotWithShape="1">
            <a:gsLst>
              <a:gs pos="100000">
                <a:schemeClr val="tx2">
                  <a:lumMod val="60000"/>
                  <a:lumOff val="4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5" name="Freeform 56">
            <a:extLst>
              <a:ext uri="{FF2B5EF4-FFF2-40B4-BE49-F238E27FC236}">
                <a16:creationId xmlns:a16="http://schemas.microsoft.com/office/drawing/2014/main" id="{1D773C20-BF60-42EF-B9D6-F989F4BB0BCE}"/>
              </a:ext>
            </a:extLst>
          </p:cNvPr>
          <p:cNvSpPr/>
          <p:nvPr/>
        </p:nvSpPr>
        <p:spPr>
          <a:xfrm>
            <a:off x="6796898" y="4213262"/>
            <a:ext cx="807862" cy="876897"/>
          </a:xfrm>
          <a:custGeom>
            <a:avLst/>
            <a:gdLst>
              <a:gd name="connsiteX0" fmla="*/ 976313 w 2452688"/>
              <a:gd name="connsiteY0" fmla="*/ 595312 h 2052637"/>
              <a:gd name="connsiteX1" fmla="*/ 1366838 w 2452688"/>
              <a:gd name="connsiteY1" fmla="*/ 557212 h 2052637"/>
              <a:gd name="connsiteX2" fmla="*/ 1566863 w 2452688"/>
              <a:gd name="connsiteY2" fmla="*/ 976312 h 2052637"/>
              <a:gd name="connsiteX3" fmla="*/ 1119188 w 2452688"/>
              <a:gd name="connsiteY3" fmla="*/ 1404937 h 2052637"/>
              <a:gd name="connsiteX4" fmla="*/ 661988 w 2452688"/>
              <a:gd name="connsiteY4" fmla="*/ 1147762 h 2052637"/>
              <a:gd name="connsiteX5" fmla="*/ 166688 w 2452688"/>
              <a:gd name="connsiteY5" fmla="*/ 947737 h 2052637"/>
              <a:gd name="connsiteX6" fmla="*/ 233363 w 2452688"/>
              <a:gd name="connsiteY6" fmla="*/ 1509712 h 2052637"/>
              <a:gd name="connsiteX7" fmla="*/ 1566863 w 2452688"/>
              <a:gd name="connsiteY7" fmla="*/ 2014537 h 2052637"/>
              <a:gd name="connsiteX8" fmla="*/ 2376488 w 2452688"/>
              <a:gd name="connsiteY8" fmla="*/ 1281112 h 2052637"/>
              <a:gd name="connsiteX9" fmla="*/ 2024063 w 2452688"/>
              <a:gd name="connsiteY9" fmla="*/ 385762 h 2052637"/>
              <a:gd name="connsiteX10" fmla="*/ 1147763 w 2452688"/>
              <a:gd name="connsiteY10" fmla="*/ 14287 h 2052637"/>
              <a:gd name="connsiteX11" fmla="*/ 519113 w 2452688"/>
              <a:gd name="connsiteY11" fmla="*/ 300037 h 2052637"/>
              <a:gd name="connsiteX12" fmla="*/ 976313 w 2452688"/>
              <a:gd name="connsiteY12" fmla="*/ 595312 h 2052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452688" h="2052637">
                <a:moveTo>
                  <a:pt x="976313" y="595312"/>
                </a:moveTo>
                <a:cubicBezTo>
                  <a:pt x="1117600" y="638174"/>
                  <a:pt x="1268413" y="493712"/>
                  <a:pt x="1366838" y="557212"/>
                </a:cubicBezTo>
                <a:cubicBezTo>
                  <a:pt x="1465263" y="620712"/>
                  <a:pt x="1608138" y="835025"/>
                  <a:pt x="1566863" y="976312"/>
                </a:cubicBezTo>
                <a:cubicBezTo>
                  <a:pt x="1525588" y="1117599"/>
                  <a:pt x="1270001" y="1376362"/>
                  <a:pt x="1119188" y="1404937"/>
                </a:cubicBezTo>
                <a:cubicBezTo>
                  <a:pt x="968376" y="1433512"/>
                  <a:pt x="820738" y="1223962"/>
                  <a:pt x="661988" y="1147762"/>
                </a:cubicBezTo>
                <a:cubicBezTo>
                  <a:pt x="503238" y="1071562"/>
                  <a:pt x="238125" y="887412"/>
                  <a:pt x="166688" y="947737"/>
                </a:cubicBezTo>
                <a:cubicBezTo>
                  <a:pt x="95251" y="1008062"/>
                  <a:pt x="0" y="1331912"/>
                  <a:pt x="233363" y="1509712"/>
                </a:cubicBezTo>
                <a:cubicBezTo>
                  <a:pt x="466726" y="1687512"/>
                  <a:pt x="1209676" y="2052637"/>
                  <a:pt x="1566863" y="2014537"/>
                </a:cubicBezTo>
                <a:cubicBezTo>
                  <a:pt x="1924050" y="1976437"/>
                  <a:pt x="2300288" y="1552575"/>
                  <a:pt x="2376488" y="1281112"/>
                </a:cubicBezTo>
                <a:cubicBezTo>
                  <a:pt x="2452688" y="1009649"/>
                  <a:pt x="2228850" y="596899"/>
                  <a:pt x="2024063" y="385762"/>
                </a:cubicBezTo>
                <a:cubicBezTo>
                  <a:pt x="1819276" y="174625"/>
                  <a:pt x="1398588" y="28574"/>
                  <a:pt x="1147763" y="14287"/>
                </a:cubicBezTo>
                <a:cubicBezTo>
                  <a:pt x="896938" y="0"/>
                  <a:pt x="541338" y="203199"/>
                  <a:pt x="519113" y="300037"/>
                </a:cubicBezTo>
                <a:cubicBezTo>
                  <a:pt x="496888" y="396875"/>
                  <a:pt x="835026" y="552450"/>
                  <a:pt x="976313" y="595312"/>
                </a:cubicBezTo>
                <a:close/>
              </a:path>
            </a:pathLst>
          </a:custGeom>
          <a:gradFill flip="none" rotWithShape="1">
            <a:gsLst>
              <a:gs pos="100000">
                <a:schemeClr val="tx2">
                  <a:lumMod val="60000"/>
                  <a:lumOff val="4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cxnSp>
        <p:nvCxnSpPr>
          <p:cNvPr id="6" name="Straight Arrow Connector 115">
            <a:extLst>
              <a:ext uri="{FF2B5EF4-FFF2-40B4-BE49-F238E27FC236}">
                <a16:creationId xmlns:a16="http://schemas.microsoft.com/office/drawing/2014/main" id="{FCED3B59-E18D-495F-913E-62A75D612D54}"/>
              </a:ext>
            </a:extLst>
          </p:cNvPr>
          <p:cNvCxnSpPr>
            <a:stCxn id="41" idx="4"/>
          </p:cNvCxnSpPr>
          <p:nvPr/>
        </p:nvCxnSpPr>
        <p:spPr>
          <a:xfrm rot="5400000">
            <a:off x="2917825" y="3001963"/>
            <a:ext cx="1666875" cy="6350"/>
          </a:xfrm>
          <a:prstGeom prst="straightConnector1">
            <a:avLst/>
          </a:prstGeom>
          <a:ln w="508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120">
            <a:extLst>
              <a:ext uri="{FF2B5EF4-FFF2-40B4-BE49-F238E27FC236}">
                <a16:creationId xmlns:a16="http://schemas.microsoft.com/office/drawing/2014/main" id="{A61CE3DA-AE99-42E8-AF78-77F66CC80A6B}"/>
              </a:ext>
            </a:extLst>
          </p:cNvPr>
          <p:cNvCxnSpPr/>
          <p:nvPr/>
        </p:nvCxnSpPr>
        <p:spPr>
          <a:xfrm rot="16200000" flipH="1">
            <a:off x="4094163" y="2860675"/>
            <a:ext cx="1457325" cy="28575"/>
          </a:xfrm>
          <a:prstGeom prst="straightConnector1">
            <a:avLst/>
          </a:prstGeom>
          <a:ln w="508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852" name="Group 78">
            <a:extLst>
              <a:ext uri="{FF2B5EF4-FFF2-40B4-BE49-F238E27FC236}">
                <a16:creationId xmlns:a16="http://schemas.microsoft.com/office/drawing/2014/main" id="{68CB274B-58D9-40AF-B803-BB712F784422}"/>
              </a:ext>
            </a:extLst>
          </p:cNvPr>
          <p:cNvGrpSpPr>
            <a:grpSpLocks/>
          </p:cNvGrpSpPr>
          <p:nvPr/>
        </p:nvGrpSpPr>
        <p:grpSpPr bwMode="auto">
          <a:xfrm>
            <a:off x="2227263" y="2420938"/>
            <a:ext cx="4095750" cy="442912"/>
            <a:chOff x="1485900" y="2514599"/>
            <a:chExt cx="3381375" cy="333375"/>
          </a:xfrm>
        </p:grpSpPr>
        <p:grpSp>
          <p:nvGrpSpPr>
            <p:cNvPr id="35882" name="Group 47">
              <a:extLst>
                <a:ext uri="{FF2B5EF4-FFF2-40B4-BE49-F238E27FC236}">
                  <a16:creationId xmlns:a16="http://schemas.microsoft.com/office/drawing/2014/main" id="{BBC9D924-C74B-435C-985C-8A538A05579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85899" y="2514599"/>
              <a:ext cx="1733549" cy="333375"/>
              <a:chOff x="1485900" y="1814513"/>
              <a:chExt cx="4285720" cy="1033462"/>
            </a:xfrm>
          </p:grpSpPr>
          <p:grpSp>
            <p:nvGrpSpPr>
              <p:cNvPr id="35896" name="Group 10">
                <a:extLst>
                  <a:ext uri="{FF2B5EF4-FFF2-40B4-BE49-F238E27FC236}">
                    <a16:creationId xmlns:a16="http://schemas.microsoft.com/office/drawing/2014/main" id="{7285DDC0-8283-4F3C-BD43-093C41B874E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562350" y="1814513"/>
                <a:ext cx="1000125" cy="1023937"/>
                <a:chOff x="887412" y="1938338"/>
                <a:chExt cx="2093913" cy="2027237"/>
              </a:xfrm>
            </p:grpSpPr>
            <p:sp>
              <p:nvSpPr>
                <p:cNvPr id="33" name="Freeform 6">
                  <a:extLst>
                    <a:ext uri="{FF2B5EF4-FFF2-40B4-BE49-F238E27FC236}">
                      <a16:creationId xmlns:a16="http://schemas.microsoft.com/office/drawing/2014/main" id="{F03DD0AC-19A7-42DC-859D-3556ACFA2E42}"/>
                    </a:ext>
                  </a:extLst>
                </p:cNvPr>
                <p:cNvSpPr/>
                <p:nvPr/>
              </p:nvSpPr>
              <p:spPr>
                <a:xfrm>
                  <a:off x="888395" y="1938338"/>
                  <a:ext cx="2096161" cy="2024096"/>
                </a:xfrm>
                <a:custGeom>
                  <a:avLst/>
                  <a:gdLst>
                    <a:gd name="connsiteX0" fmla="*/ 300037 w 2451099"/>
                    <a:gd name="connsiteY0" fmla="*/ 1957387 h 2179637"/>
                    <a:gd name="connsiteX1" fmla="*/ 328612 w 2451099"/>
                    <a:gd name="connsiteY1" fmla="*/ 900112 h 2179637"/>
                    <a:gd name="connsiteX2" fmla="*/ 471487 w 2451099"/>
                    <a:gd name="connsiteY2" fmla="*/ 804862 h 2179637"/>
                    <a:gd name="connsiteX3" fmla="*/ 585787 w 2451099"/>
                    <a:gd name="connsiteY3" fmla="*/ 157162 h 2179637"/>
                    <a:gd name="connsiteX4" fmla="*/ 747712 w 2451099"/>
                    <a:gd name="connsiteY4" fmla="*/ 204787 h 2179637"/>
                    <a:gd name="connsiteX5" fmla="*/ 747712 w 2451099"/>
                    <a:gd name="connsiteY5" fmla="*/ 862012 h 2179637"/>
                    <a:gd name="connsiteX6" fmla="*/ 947737 w 2451099"/>
                    <a:gd name="connsiteY6" fmla="*/ 890587 h 2179637"/>
                    <a:gd name="connsiteX7" fmla="*/ 985837 w 2451099"/>
                    <a:gd name="connsiteY7" fmla="*/ 147637 h 2179637"/>
                    <a:gd name="connsiteX8" fmla="*/ 1195387 w 2451099"/>
                    <a:gd name="connsiteY8" fmla="*/ 128587 h 2179637"/>
                    <a:gd name="connsiteX9" fmla="*/ 1195387 w 2451099"/>
                    <a:gd name="connsiteY9" fmla="*/ 919162 h 2179637"/>
                    <a:gd name="connsiteX10" fmla="*/ 1395412 w 2451099"/>
                    <a:gd name="connsiteY10" fmla="*/ 747712 h 2179637"/>
                    <a:gd name="connsiteX11" fmla="*/ 1366837 w 2451099"/>
                    <a:gd name="connsiteY11" fmla="*/ 147637 h 2179637"/>
                    <a:gd name="connsiteX12" fmla="*/ 1519237 w 2451099"/>
                    <a:gd name="connsiteY12" fmla="*/ 138112 h 2179637"/>
                    <a:gd name="connsiteX13" fmla="*/ 1538287 w 2451099"/>
                    <a:gd name="connsiteY13" fmla="*/ 871537 h 2179637"/>
                    <a:gd name="connsiteX14" fmla="*/ 1681162 w 2451099"/>
                    <a:gd name="connsiteY14" fmla="*/ 928687 h 2179637"/>
                    <a:gd name="connsiteX15" fmla="*/ 1709737 w 2451099"/>
                    <a:gd name="connsiteY15" fmla="*/ 138112 h 2179637"/>
                    <a:gd name="connsiteX16" fmla="*/ 1871662 w 2451099"/>
                    <a:gd name="connsiteY16" fmla="*/ 185737 h 2179637"/>
                    <a:gd name="connsiteX17" fmla="*/ 1852612 w 2451099"/>
                    <a:gd name="connsiteY17" fmla="*/ 919162 h 2179637"/>
                    <a:gd name="connsiteX18" fmla="*/ 2043112 w 2451099"/>
                    <a:gd name="connsiteY18" fmla="*/ 966787 h 2179637"/>
                    <a:gd name="connsiteX19" fmla="*/ 2090737 w 2451099"/>
                    <a:gd name="connsiteY19" fmla="*/ 166687 h 2179637"/>
                    <a:gd name="connsiteX20" fmla="*/ 2214562 w 2451099"/>
                    <a:gd name="connsiteY20" fmla="*/ 242887 h 2179637"/>
                    <a:gd name="connsiteX21" fmla="*/ 2138362 w 2451099"/>
                    <a:gd name="connsiteY21" fmla="*/ 966787 h 2179637"/>
                    <a:gd name="connsiteX22" fmla="*/ 2243137 w 2451099"/>
                    <a:gd name="connsiteY22" fmla="*/ 947737 h 2179637"/>
                    <a:gd name="connsiteX23" fmla="*/ 2243137 w 2451099"/>
                    <a:gd name="connsiteY23" fmla="*/ 1995487 h 2179637"/>
                    <a:gd name="connsiteX24" fmla="*/ 2128837 w 2451099"/>
                    <a:gd name="connsiteY24" fmla="*/ 2052637 h 2179637"/>
                    <a:gd name="connsiteX25" fmla="*/ 300037 w 2451099"/>
                    <a:gd name="connsiteY25" fmla="*/ 1957387 h 2179637"/>
                    <a:gd name="connsiteX0" fmla="*/ 322262 w 2473324"/>
                    <a:gd name="connsiteY0" fmla="*/ 1957387 h 2179637"/>
                    <a:gd name="connsiteX1" fmla="*/ 217487 w 2473324"/>
                    <a:gd name="connsiteY1" fmla="*/ 1814512 h 2179637"/>
                    <a:gd name="connsiteX2" fmla="*/ 350837 w 2473324"/>
                    <a:gd name="connsiteY2" fmla="*/ 900112 h 2179637"/>
                    <a:gd name="connsiteX3" fmla="*/ 493712 w 2473324"/>
                    <a:gd name="connsiteY3" fmla="*/ 804862 h 2179637"/>
                    <a:gd name="connsiteX4" fmla="*/ 608012 w 2473324"/>
                    <a:gd name="connsiteY4" fmla="*/ 157162 h 2179637"/>
                    <a:gd name="connsiteX5" fmla="*/ 769937 w 2473324"/>
                    <a:gd name="connsiteY5" fmla="*/ 204787 h 2179637"/>
                    <a:gd name="connsiteX6" fmla="*/ 769937 w 2473324"/>
                    <a:gd name="connsiteY6" fmla="*/ 862012 h 2179637"/>
                    <a:gd name="connsiteX7" fmla="*/ 969962 w 2473324"/>
                    <a:gd name="connsiteY7" fmla="*/ 890587 h 2179637"/>
                    <a:gd name="connsiteX8" fmla="*/ 1008062 w 2473324"/>
                    <a:gd name="connsiteY8" fmla="*/ 147637 h 2179637"/>
                    <a:gd name="connsiteX9" fmla="*/ 1217612 w 2473324"/>
                    <a:gd name="connsiteY9" fmla="*/ 128587 h 2179637"/>
                    <a:gd name="connsiteX10" fmla="*/ 1217612 w 2473324"/>
                    <a:gd name="connsiteY10" fmla="*/ 919162 h 2179637"/>
                    <a:gd name="connsiteX11" fmla="*/ 1417637 w 2473324"/>
                    <a:gd name="connsiteY11" fmla="*/ 747712 h 2179637"/>
                    <a:gd name="connsiteX12" fmla="*/ 1389062 w 2473324"/>
                    <a:gd name="connsiteY12" fmla="*/ 147637 h 2179637"/>
                    <a:gd name="connsiteX13" fmla="*/ 1541462 w 2473324"/>
                    <a:gd name="connsiteY13" fmla="*/ 138112 h 2179637"/>
                    <a:gd name="connsiteX14" fmla="*/ 1560512 w 2473324"/>
                    <a:gd name="connsiteY14" fmla="*/ 871537 h 2179637"/>
                    <a:gd name="connsiteX15" fmla="*/ 1703387 w 2473324"/>
                    <a:gd name="connsiteY15" fmla="*/ 928687 h 2179637"/>
                    <a:gd name="connsiteX16" fmla="*/ 1731962 w 2473324"/>
                    <a:gd name="connsiteY16" fmla="*/ 138112 h 2179637"/>
                    <a:gd name="connsiteX17" fmla="*/ 1893887 w 2473324"/>
                    <a:gd name="connsiteY17" fmla="*/ 185737 h 2179637"/>
                    <a:gd name="connsiteX18" fmla="*/ 1874837 w 2473324"/>
                    <a:gd name="connsiteY18" fmla="*/ 919162 h 2179637"/>
                    <a:gd name="connsiteX19" fmla="*/ 2065337 w 2473324"/>
                    <a:gd name="connsiteY19" fmla="*/ 966787 h 2179637"/>
                    <a:gd name="connsiteX20" fmla="*/ 2112962 w 2473324"/>
                    <a:gd name="connsiteY20" fmla="*/ 166687 h 2179637"/>
                    <a:gd name="connsiteX21" fmla="*/ 2236787 w 2473324"/>
                    <a:gd name="connsiteY21" fmla="*/ 242887 h 2179637"/>
                    <a:gd name="connsiteX22" fmla="*/ 2160587 w 2473324"/>
                    <a:gd name="connsiteY22" fmla="*/ 966787 h 2179637"/>
                    <a:gd name="connsiteX23" fmla="*/ 2265362 w 2473324"/>
                    <a:gd name="connsiteY23" fmla="*/ 947737 h 2179637"/>
                    <a:gd name="connsiteX24" fmla="*/ 2265362 w 2473324"/>
                    <a:gd name="connsiteY24" fmla="*/ 1995487 h 2179637"/>
                    <a:gd name="connsiteX25" fmla="*/ 2151062 w 2473324"/>
                    <a:gd name="connsiteY25" fmla="*/ 2052637 h 2179637"/>
                    <a:gd name="connsiteX26" fmla="*/ 322262 w 2473324"/>
                    <a:gd name="connsiteY26" fmla="*/ 1957387 h 2179637"/>
                    <a:gd name="connsiteX0" fmla="*/ 322262 w 2474912"/>
                    <a:gd name="connsiteY0" fmla="*/ 1957387 h 2070099"/>
                    <a:gd name="connsiteX1" fmla="*/ 217487 w 2474912"/>
                    <a:gd name="connsiteY1" fmla="*/ 1814512 h 2070099"/>
                    <a:gd name="connsiteX2" fmla="*/ 350837 w 2474912"/>
                    <a:gd name="connsiteY2" fmla="*/ 900112 h 2070099"/>
                    <a:gd name="connsiteX3" fmla="*/ 493712 w 2474912"/>
                    <a:gd name="connsiteY3" fmla="*/ 804862 h 2070099"/>
                    <a:gd name="connsiteX4" fmla="*/ 608012 w 2474912"/>
                    <a:gd name="connsiteY4" fmla="*/ 157162 h 2070099"/>
                    <a:gd name="connsiteX5" fmla="*/ 769937 w 2474912"/>
                    <a:gd name="connsiteY5" fmla="*/ 204787 h 2070099"/>
                    <a:gd name="connsiteX6" fmla="*/ 769937 w 2474912"/>
                    <a:gd name="connsiteY6" fmla="*/ 862012 h 2070099"/>
                    <a:gd name="connsiteX7" fmla="*/ 969962 w 2474912"/>
                    <a:gd name="connsiteY7" fmla="*/ 890587 h 2070099"/>
                    <a:gd name="connsiteX8" fmla="*/ 1008062 w 2474912"/>
                    <a:gd name="connsiteY8" fmla="*/ 147637 h 2070099"/>
                    <a:gd name="connsiteX9" fmla="*/ 1217612 w 2474912"/>
                    <a:gd name="connsiteY9" fmla="*/ 128587 h 2070099"/>
                    <a:gd name="connsiteX10" fmla="*/ 1217612 w 2474912"/>
                    <a:gd name="connsiteY10" fmla="*/ 919162 h 2070099"/>
                    <a:gd name="connsiteX11" fmla="*/ 1417637 w 2474912"/>
                    <a:gd name="connsiteY11" fmla="*/ 747712 h 2070099"/>
                    <a:gd name="connsiteX12" fmla="*/ 1389062 w 2474912"/>
                    <a:gd name="connsiteY12" fmla="*/ 147637 h 2070099"/>
                    <a:gd name="connsiteX13" fmla="*/ 1541462 w 2474912"/>
                    <a:gd name="connsiteY13" fmla="*/ 138112 h 2070099"/>
                    <a:gd name="connsiteX14" fmla="*/ 1560512 w 2474912"/>
                    <a:gd name="connsiteY14" fmla="*/ 871537 h 2070099"/>
                    <a:gd name="connsiteX15" fmla="*/ 1703387 w 2474912"/>
                    <a:gd name="connsiteY15" fmla="*/ 928687 h 2070099"/>
                    <a:gd name="connsiteX16" fmla="*/ 1731962 w 2474912"/>
                    <a:gd name="connsiteY16" fmla="*/ 138112 h 2070099"/>
                    <a:gd name="connsiteX17" fmla="*/ 1893887 w 2474912"/>
                    <a:gd name="connsiteY17" fmla="*/ 185737 h 2070099"/>
                    <a:gd name="connsiteX18" fmla="*/ 1874837 w 2474912"/>
                    <a:gd name="connsiteY18" fmla="*/ 919162 h 2070099"/>
                    <a:gd name="connsiteX19" fmla="*/ 2065337 w 2474912"/>
                    <a:gd name="connsiteY19" fmla="*/ 966787 h 2070099"/>
                    <a:gd name="connsiteX20" fmla="*/ 2112962 w 2474912"/>
                    <a:gd name="connsiteY20" fmla="*/ 166687 h 2070099"/>
                    <a:gd name="connsiteX21" fmla="*/ 2236787 w 2474912"/>
                    <a:gd name="connsiteY21" fmla="*/ 242887 h 2070099"/>
                    <a:gd name="connsiteX22" fmla="*/ 2160587 w 2474912"/>
                    <a:gd name="connsiteY22" fmla="*/ 966787 h 2070099"/>
                    <a:gd name="connsiteX23" fmla="*/ 2265362 w 2474912"/>
                    <a:gd name="connsiteY23" fmla="*/ 947737 h 2070099"/>
                    <a:gd name="connsiteX24" fmla="*/ 2265362 w 2474912"/>
                    <a:gd name="connsiteY24" fmla="*/ 1852612 h 2070099"/>
                    <a:gd name="connsiteX25" fmla="*/ 2151062 w 2474912"/>
                    <a:gd name="connsiteY25" fmla="*/ 2052637 h 2070099"/>
                    <a:gd name="connsiteX26" fmla="*/ 322262 w 2474912"/>
                    <a:gd name="connsiteY26" fmla="*/ 1957387 h 2070099"/>
                    <a:gd name="connsiteX0" fmla="*/ 323850 w 2486025"/>
                    <a:gd name="connsiteY0" fmla="*/ 1957387 h 2027237"/>
                    <a:gd name="connsiteX1" fmla="*/ 219075 w 2486025"/>
                    <a:gd name="connsiteY1" fmla="*/ 1814512 h 2027237"/>
                    <a:gd name="connsiteX2" fmla="*/ 352425 w 2486025"/>
                    <a:gd name="connsiteY2" fmla="*/ 900112 h 2027237"/>
                    <a:gd name="connsiteX3" fmla="*/ 495300 w 2486025"/>
                    <a:gd name="connsiteY3" fmla="*/ 804862 h 2027237"/>
                    <a:gd name="connsiteX4" fmla="*/ 609600 w 2486025"/>
                    <a:gd name="connsiteY4" fmla="*/ 157162 h 2027237"/>
                    <a:gd name="connsiteX5" fmla="*/ 771525 w 2486025"/>
                    <a:gd name="connsiteY5" fmla="*/ 204787 h 2027237"/>
                    <a:gd name="connsiteX6" fmla="*/ 771525 w 2486025"/>
                    <a:gd name="connsiteY6" fmla="*/ 862012 h 2027237"/>
                    <a:gd name="connsiteX7" fmla="*/ 971550 w 2486025"/>
                    <a:gd name="connsiteY7" fmla="*/ 890587 h 2027237"/>
                    <a:gd name="connsiteX8" fmla="*/ 1009650 w 2486025"/>
                    <a:gd name="connsiteY8" fmla="*/ 147637 h 2027237"/>
                    <a:gd name="connsiteX9" fmla="*/ 1219200 w 2486025"/>
                    <a:gd name="connsiteY9" fmla="*/ 128587 h 2027237"/>
                    <a:gd name="connsiteX10" fmla="*/ 1219200 w 2486025"/>
                    <a:gd name="connsiteY10" fmla="*/ 919162 h 2027237"/>
                    <a:gd name="connsiteX11" fmla="*/ 1419225 w 2486025"/>
                    <a:gd name="connsiteY11" fmla="*/ 747712 h 2027237"/>
                    <a:gd name="connsiteX12" fmla="*/ 1390650 w 2486025"/>
                    <a:gd name="connsiteY12" fmla="*/ 147637 h 2027237"/>
                    <a:gd name="connsiteX13" fmla="*/ 1543050 w 2486025"/>
                    <a:gd name="connsiteY13" fmla="*/ 138112 h 2027237"/>
                    <a:gd name="connsiteX14" fmla="*/ 1562100 w 2486025"/>
                    <a:gd name="connsiteY14" fmla="*/ 871537 h 2027237"/>
                    <a:gd name="connsiteX15" fmla="*/ 1704975 w 2486025"/>
                    <a:gd name="connsiteY15" fmla="*/ 928687 h 2027237"/>
                    <a:gd name="connsiteX16" fmla="*/ 1733550 w 2486025"/>
                    <a:gd name="connsiteY16" fmla="*/ 138112 h 2027237"/>
                    <a:gd name="connsiteX17" fmla="*/ 1895475 w 2486025"/>
                    <a:gd name="connsiteY17" fmla="*/ 185737 h 2027237"/>
                    <a:gd name="connsiteX18" fmla="*/ 1876425 w 2486025"/>
                    <a:gd name="connsiteY18" fmla="*/ 919162 h 2027237"/>
                    <a:gd name="connsiteX19" fmla="*/ 2066925 w 2486025"/>
                    <a:gd name="connsiteY19" fmla="*/ 966787 h 2027237"/>
                    <a:gd name="connsiteX20" fmla="*/ 2114550 w 2486025"/>
                    <a:gd name="connsiteY20" fmla="*/ 166687 h 2027237"/>
                    <a:gd name="connsiteX21" fmla="*/ 2238375 w 2486025"/>
                    <a:gd name="connsiteY21" fmla="*/ 242887 h 2027237"/>
                    <a:gd name="connsiteX22" fmla="*/ 2162175 w 2486025"/>
                    <a:gd name="connsiteY22" fmla="*/ 966787 h 2027237"/>
                    <a:gd name="connsiteX23" fmla="*/ 2266950 w 2486025"/>
                    <a:gd name="connsiteY23" fmla="*/ 947737 h 2027237"/>
                    <a:gd name="connsiteX24" fmla="*/ 2266950 w 2486025"/>
                    <a:gd name="connsiteY24" fmla="*/ 1852612 h 2027237"/>
                    <a:gd name="connsiteX25" fmla="*/ 2162175 w 2486025"/>
                    <a:gd name="connsiteY25" fmla="*/ 1995487 h 2027237"/>
                    <a:gd name="connsiteX26" fmla="*/ 323850 w 2486025"/>
                    <a:gd name="connsiteY26" fmla="*/ 1957387 h 2027237"/>
                    <a:gd name="connsiteX0" fmla="*/ 323850 w 2295525"/>
                    <a:gd name="connsiteY0" fmla="*/ 1957387 h 2027237"/>
                    <a:gd name="connsiteX1" fmla="*/ 219075 w 2295525"/>
                    <a:gd name="connsiteY1" fmla="*/ 1814512 h 2027237"/>
                    <a:gd name="connsiteX2" fmla="*/ 352425 w 2295525"/>
                    <a:gd name="connsiteY2" fmla="*/ 900112 h 2027237"/>
                    <a:gd name="connsiteX3" fmla="*/ 495300 w 2295525"/>
                    <a:gd name="connsiteY3" fmla="*/ 804862 h 2027237"/>
                    <a:gd name="connsiteX4" fmla="*/ 609600 w 2295525"/>
                    <a:gd name="connsiteY4" fmla="*/ 157162 h 2027237"/>
                    <a:gd name="connsiteX5" fmla="*/ 771525 w 2295525"/>
                    <a:gd name="connsiteY5" fmla="*/ 204787 h 2027237"/>
                    <a:gd name="connsiteX6" fmla="*/ 771525 w 2295525"/>
                    <a:gd name="connsiteY6" fmla="*/ 862012 h 2027237"/>
                    <a:gd name="connsiteX7" fmla="*/ 971550 w 2295525"/>
                    <a:gd name="connsiteY7" fmla="*/ 890587 h 2027237"/>
                    <a:gd name="connsiteX8" fmla="*/ 1009650 w 2295525"/>
                    <a:gd name="connsiteY8" fmla="*/ 147637 h 2027237"/>
                    <a:gd name="connsiteX9" fmla="*/ 1219200 w 2295525"/>
                    <a:gd name="connsiteY9" fmla="*/ 128587 h 2027237"/>
                    <a:gd name="connsiteX10" fmla="*/ 1219200 w 2295525"/>
                    <a:gd name="connsiteY10" fmla="*/ 919162 h 2027237"/>
                    <a:gd name="connsiteX11" fmla="*/ 1419225 w 2295525"/>
                    <a:gd name="connsiteY11" fmla="*/ 747712 h 2027237"/>
                    <a:gd name="connsiteX12" fmla="*/ 1390650 w 2295525"/>
                    <a:gd name="connsiteY12" fmla="*/ 147637 h 2027237"/>
                    <a:gd name="connsiteX13" fmla="*/ 1543050 w 2295525"/>
                    <a:gd name="connsiteY13" fmla="*/ 138112 h 2027237"/>
                    <a:gd name="connsiteX14" fmla="*/ 1562100 w 2295525"/>
                    <a:gd name="connsiteY14" fmla="*/ 871537 h 2027237"/>
                    <a:gd name="connsiteX15" fmla="*/ 1704975 w 2295525"/>
                    <a:gd name="connsiteY15" fmla="*/ 928687 h 2027237"/>
                    <a:gd name="connsiteX16" fmla="*/ 1733550 w 2295525"/>
                    <a:gd name="connsiteY16" fmla="*/ 138112 h 2027237"/>
                    <a:gd name="connsiteX17" fmla="*/ 1895475 w 2295525"/>
                    <a:gd name="connsiteY17" fmla="*/ 185737 h 2027237"/>
                    <a:gd name="connsiteX18" fmla="*/ 1876425 w 2295525"/>
                    <a:gd name="connsiteY18" fmla="*/ 919162 h 2027237"/>
                    <a:gd name="connsiteX19" fmla="*/ 2066925 w 2295525"/>
                    <a:gd name="connsiteY19" fmla="*/ 966787 h 2027237"/>
                    <a:gd name="connsiteX20" fmla="*/ 2114550 w 2295525"/>
                    <a:gd name="connsiteY20" fmla="*/ 166687 h 2027237"/>
                    <a:gd name="connsiteX21" fmla="*/ 2238375 w 2295525"/>
                    <a:gd name="connsiteY21" fmla="*/ 242887 h 2027237"/>
                    <a:gd name="connsiteX22" fmla="*/ 2162175 w 2295525"/>
                    <a:gd name="connsiteY22" fmla="*/ 966787 h 2027237"/>
                    <a:gd name="connsiteX23" fmla="*/ 2266950 w 2295525"/>
                    <a:gd name="connsiteY23" fmla="*/ 947737 h 2027237"/>
                    <a:gd name="connsiteX24" fmla="*/ 2266950 w 2295525"/>
                    <a:gd name="connsiteY24" fmla="*/ 1852612 h 2027237"/>
                    <a:gd name="connsiteX25" fmla="*/ 2162175 w 2295525"/>
                    <a:gd name="connsiteY25" fmla="*/ 1995487 h 2027237"/>
                    <a:gd name="connsiteX26" fmla="*/ 323850 w 2295525"/>
                    <a:gd name="connsiteY26" fmla="*/ 1957387 h 2027237"/>
                    <a:gd name="connsiteX0" fmla="*/ 323850 w 2371725"/>
                    <a:gd name="connsiteY0" fmla="*/ 1957387 h 2027237"/>
                    <a:gd name="connsiteX1" fmla="*/ 219075 w 2371725"/>
                    <a:gd name="connsiteY1" fmla="*/ 1814512 h 2027237"/>
                    <a:gd name="connsiteX2" fmla="*/ 352425 w 2371725"/>
                    <a:gd name="connsiteY2" fmla="*/ 900112 h 2027237"/>
                    <a:gd name="connsiteX3" fmla="*/ 495300 w 2371725"/>
                    <a:gd name="connsiteY3" fmla="*/ 804862 h 2027237"/>
                    <a:gd name="connsiteX4" fmla="*/ 609600 w 2371725"/>
                    <a:gd name="connsiteY4" fmla="*/ 157162 h 2027237"/>
                    <a:gd name="connsiteX5" fmla="*/ 771525 w 2371725"/>
                    <a:gd name="connsiteY5" fmla="*/ 204787 h 2027237"/>
                    <a:gd name="connsiteX6" fmla="*/ 771525 w 2371725"/>
                    <a:gd name="connsiteY6" fmla="*/ 862012 h 2027237"/>
                    <a:gd name="connsiteX7" fmla="*/ 971550 w 2371725"/>
                    <a:gd name="connsiteY7" fmla="*/ 890587 h 2027237"/>
                    <a:gd name="connsiteX8" fmla="*/ 1009650 w 2371725"/>
                    <a:gd name="connsiteY8" fmla="*/ 147637 h 2027237"/>
                    <a:gd name="connsiteX9" fmla="*/ 1219200 w 2371725"/>
                    <a:gd name="connsiteY9" fmla="*/ 128587 h 2027237"/>
                    <a:gd name="connsiteX10" fmla="*/ 1219200 w 2371725"/>
                    <a:gd name="connsiteY10" fmla="*/ 919162 h 2027237"/>
                    <a:gd name="connsiteX11" fmla="*/ 1419225 w 2371725"/>
                    <a:gd name="connsiteY11" fmla="*/ 747712 h 2027237"/>
                    <a:gd name="connsiteX12" fmla="*/ 1390650 w 2371725"/>
                    <a:gd name="connsiteY12" fmla="*/ 147637 h 2027237"/>
                    <a:gd name="connsiteX13" fmla="*/ 1543050 w 2371725"/>
                    <a:gd name="connsiteY13" fmla="*/ 138112 h 2027237"/>
                    <a:gd name="connsiteX14" fmla="*/ 1562100 w 2371725"/>
                    <a:gd name="connsiteY14" fmla="*/ 871537 h 2027237"/>
                    <a:gd name="connsiteX15" fmla="*/ 1704975 w 2371725"/>
                    <a:gd name="connsiteY15" fmla="*/ 928687 h 2027237"/>
                    <a:gd name="connsiteX16" fmla="*/ 1733550 w 2371725"/>
                    <a:gd name="connsiteY16" fmla="*/ 138112 h 2027237"/>
                    <a:gd name="connsiteX17" fmla="*/ 1895475 w 2371725"/>
                    <a:gd name="connsiteY17" fmla="*/ 185737 h 2027237"/>
                    <a:gd name="connsiteX18" fmla="*/ 1876425 w 2371725"/>
                    <a:gd name="connsiteY18" fmla="*/ 919162 h 2027237"/>
                    <a:gd name="connsiteX19" fmla="*/ 2066925 w 2371725"/>
                    <a:gd name="connsiteY19" fmla="*/ 966787 h 2027237"/>
                    <a:gd name="connsiteX20" fmla="*/ 2114550 w 2371725"/>
                    <a:gd name="connsiteY20" fmla="*/ 166687 h 2027237"/>
                    <a:gd name="connsiteX21" fmla="*/ 2238375 w 2371725"/>
                    <a:gd name="connsiteY21" fmla="*/ 242887 h 2027237"/>
                    <a:gd name="connsiteX22" fmla="*/ 2162175 w 2371725"/>
                    <a:gd name="connsiteY22" fmla="*/ 966787 h 2027237"/>
                    <a:gd name="connsiteX23" fmla="*/ 2266950 w 2371725"/>
                    <a:gd name="connsiteY23" fmla="*/ 947737 h 2027237"/>
                    <a:gd name="connsiteX24" fmla="*/ 2266950 w 2371725"/>
                    <a:gd name="connsiteY24" fmla="*/ 1852612 h 2027237"/>
                    <a:gd name="connsiteX25" fmla="*/ 2162175 w 2371725"/>
                    <a:gd name="connsiteY25" fmla="*/ 1995487 h 2027237"/>
                    <a:gd name="connsiteX26" fmla="*/ 323850 w 2371725"/>
                    <a:gd name="connsiteY26" fmla="*/ 1957387 h 2027237"/>
                    <a:gd name="connsiteX0" fmla="*/ 388938 w 2189163"/>
                    <a:gd name="connsiteY0" fmla="*/ 1966912 h 2027237"/>
                    <a:gd name="connsiteX1" fmla="*/ 36513 w 2189163"/>
                    <a:gd name="connsiteY1" fmla="*/ 1814512 h 2027237"/>
                    <a:gd name="connsiteX2" fmla="*/ 169863 w 2189163"/>
                    <a:gd name="connsiteY2" fmla="*/ 900112 h 2027237"/>
                    <a:gd name="connsiteX3" fmla="*/ 312738 w 2189163"/>
                    <a:gd name="connsiteY3" fmla="*/ 804862 h 2027237"/>
                    <a:gd name="connsiteX4" fmla="*/ 427038 w 2189163"/>
                    <a:gd name="connsiteY4" fmla="*/ 157162 h 2027237"/>
                    <a:gd name="connsiteX5" fmla="*/ 588963 w 2189163"/>
                    <a:gd name="connsiteY5" fmla="*/ 204787 h 2027237"/>
                    <a:gd name="connsiteX6" fmla="*/ 588963 w 2189163"/>
                    <a:gd name="connsiteY6" fmla="*/ 862012 h 2027237"/>
                    <a:gd name="connsiteX7" fmla="*/ 788988 w 2189163"/>
                    <a:gd name="connsiteY7" fmla="*/ 890587 h 2027237"/>
                    <a:gd name="connsiteX8" fmla="*/ 827088 w 2189163"/>
                    <a:gd name="connsiteY8" fmla="*/ 147637 h 2027237"/>
                    <a:gd name="connsiteX9" fmla="*/ 1036638 w 2189163"/>
                    <a:gd name="connsiteY9" fmla="*/ 128587 h 2027237"/>
                    <a:gd name="connsiteX10" fmla="*/ 1036638 w 2189163"/>
                    <a:gd name="connsiteY10" fmla="*/ 919162 h 2027237"/>
                    <a:gd name="connsiteX11" fmla="*/ 1236663 w 2189163"/>
                    <a:gd name="connsiteY11" fmla="*/ 747712 h 2027237"/>
                    <a:gd name="connsiteX12" fmla="*/ 1208088 w 2189163"/>
                    <a:gd name="connsiteY12" fmla="*/ 147637 h 2027237"/>
                    <a:gd name="connsiteX13" fmla="*/ 1360488 w 2189163"/>
                    <a:gd name="connsiteY13" fmla="*/ 138112 h 2027237"/>
                    <a:gd name="connsiteX14" fmla="*/ 1379538 w 2189163"/>
                    <a:gd name="connsiteY14" fmla="*/ 871537 h 2027237"/>
                    <a:gd name="connsiteX15" fmla="*/ 1522413 w 2189163"/>
                    <a:gd name="connsiteY15" fmla="*/ 928687 h 2027237"/>
                    <a:gd name="connsiteX16" fmla="*/ 1550988 w 2189163"/>
                    <a:gd name="connsiteY16" fmla="*/ 138112 h 2027237"/>
                    <a:gd name="connsiteX17" fmla="*/ 1712913 w 2189163"/>
                    <a:gd name="connsiteY17" fmla="*/ 185737 h 2027237"/>
                    <a:gd name="connsiteX18" fmla="*/ 1693863 w 2189163"/>
                    <a:gd name="connsiteY18" fmla="*/ 919162 h 2027237"/>
                    <a:gd name="connsiteX19" fmla="*/ 1884363 w 2189163"/>
                    <a:gd name="connsiteY19" fmla="*/ 966787 h 2027237"/>
                    <a:gd name="connsiteX20" fmla="*/ 1931988 w 2189163"/>
                    <a:gd name="connsiteY20" fmla="*/ 166687 h 2027237"/>
                    <a:gd name="connsiteX21" fmla="*/ 2055813 w 2189163"/>
                    <a:gd name="connsiteY21" fmla="*/ 242887 h 2027237"/>
                    <a:gd name="connsiteX22" fmla="*/ 1979613 w 2189163"/>
                    <a:gd name="connsiteY22" fmla="*/ 966787 h 2027237"/>
                    <a:gd name="connsiteX23" fmla="*/ 2084388 w 2189163"/>
                    <a:gd name="connsiteY23" fmla="*/ 947737 h 2027237"/>
                    <a:gd name="connsiteX24" fmla="*/ 2084388 w 2189163"/>
                    <a:gd name="connsiteY24" fmla="*/ 1852612 h 2027237"/>
                    <a:gd name="connsiteX25" fmla="*/ 1979613 w 2189163"/>
                    <a:gd name="connsiteY25" fmla="*/ 1995487 h 2027237"/>
                    <a:gd name="connsiteX26" fmla="*/ 388938 w 2189163"/>
                    <a:gd name="connsiteY26" fmla="*/ 1966912 h 2027237"/>
                    <a:gd name="connsiteX0" fmla="*/ 388938 w 2189163"/>
                    <a:gd name="connsiteY0" fmla="*/ 1966912 h 2027237"/>
                    <a:gd name="connsiteX1" fmla="*/ 36513 w 2189163"/>
                    <a:gd name="connsiteY1" fmla="*/ 1814512 h 2027237"/>
                    <a:gd name="connsiteX2" fmla="*/ 169863 w 2189163"/>
                    <a:gd name="connsiteY2" fmla="*/ 900112 h 2027237"/>
                    <a:gd name="connsiteX3" fmla="*/ 312738 w 2189163"/>
                    <a:gd name="connsiteY3" fmla="*/ 804862 h 2027237"/>
                    <a:gd name="connsiteX4" fmla="*/ 427038 w 2189163"/>
                    <a:gd name="connsiteY4" fmla="*/ 157162 h 2027237"/>
                    <a:gd name="connsiteX5" fmla="*/ 588963 w 2189163"/>
                    <a:gd name="connsiteY5" fmla="*/ 204787 h 2027237"/>
                    <a:gd name="connsiteX6" fmla="*/ 588963 w 2189163"/>
                    <a:gd name="connsiteY6" fmla="*/ 862012 h 2027237"/>
                    <a:gd name="connsiteX7" fmla="*/ 788988 w 2189163"/>
                    <a:gd name="connsiteY7" fmla="*/ 890587 h 2027237"/>
                    <a:gd name="connsiteX8" fmla="*/ 827088 w 2189163"/>
                    <a:gd name="connsiteY8" fmla="*/ 147637 h 2027237"/>
                    <a:gd name="connsiteX9" fmla="*/ 1036638 w 2189163"/>
                    <a:gd name="connsiteY9" fmla="*/ 128587 h 2027237"/>
                    <a:gd name="connsiteX10" fmla="*/ 1036638 w 2189163"/>
                    <a:gd name="connsiteY10" fmla="*/ 919162 h 2027237"/>
                    <a:gd name="connsiteX11" fmla="*/ 1236663 w 2189163"/>
                    <a:gd name="connsiteY11" fmla="*/ 747712 h 2027237"/>
                    <a:gd name="connsiteX12" fmla="*/ 1208088 w 2189163"/>
                    <a:gd name="connsiteY12" fmla="*/ 147637 h 2027237"/>
                    <a:gd name="connsiteX13" fmla="*/ 1360488 w 2189163"/>
                    <a:gd name="connsiteY13" fmla="*/ 138112 h 2027237"/>
                    <a:gd name="connsiteX14" fmla="*/ 1379538 w 2189163"/>
                    <a:gd name="connsiteY14" fmla="*/ 871537 h 2027237"/>
                    <a:gd name="connsiteX15" fmla="*/ 1522413 w 2189163"/>
                    <a:gd name="connsiteY15" fmla="*/ 928687 h 2027237"/>
                    <a:gd name="connsiteX16" fmla="*/ 1550988 w 2189163"/>
                    <a:gd name="connsiteY16" fmla="*/ 138112 h 2027237"/>
                    <a:gd name="connsiteX17" fmla="*/ 1712913 w 2189163"/>
                    <a:gd name="connsiteY17" fmla="*/ 185737 h 2027237"/>
                    <a:gd name="connsiteX18" fmla="*/ 1693863 w 2189163"/>
                    <a:gd name="connsiteY18" fmla="*/ 919162 h 2027237"/>
                    <a:gd name="connsiteX19" fmla="*/ 1884363 w 2189163"/>
                    <a:gd name="connsiteY19" fmla="*/ 966787 h 2027237"/>
                    <a:gd name="connsiteX20" fmla="*/ 1931988 w 2189163"/>
                    <a:gd name="connsiteY20" fmla="*/ 166687 h 2027237"/>
                    <a:gd name="connsiteX21" fmla="*/ 2055813 w 2189163"/>
                    <a:gd name="connsiteY21" fmla="*/ 242887 h 2027237"/>
                    <a:gd name="connsiteX22" fmla="*/ 1979613 w 2189163"/>
                    <a:gd name="connsiteY22" fmla="*/ 966787 h 2027237"/>
                    <a:gd name="connsiteX23" fmla="*/ 2084388 w 2189163"/>
                    <a:gd name="connsiteY23" fmla="*/ 947737 h 2027237"/>
                    <a:gd name="connsiteX24" fmla="*/ 2084388 w 2189163"/>
                    <a:gd name="connsiteY24" fmla="*/ 1852612 h 2027237"/>
                    <a:gd name="connsiteX25" fmla="*/ 1979613 w 2189163"/>
                    <a:gd name="connsiteY25" fmla="*/ 1995487 h 2027237"/>
                    <a:gd name="connsiteX26" fmla="*/ 388938 w 2189163"/>
                    <a:gd name="connsiteY26" fmla="*/ 1966912 h 2027237"/>
                    <a:gd name="connsiteX0" fmla="*/ 388938 w 2189163"/>
                    <a:gd name="connsiteY0" fmla="*/ 1966912 h 2027237"/>
                    <a:gd name="connsiteX1" fmla="*/ 36513 w 2189163"/>
                    <a:gd name="connsiteY1" fmla="*/ 1814512 h 2027237"/>
                    <a:gd name="connsiteX2" fmla="*/ 169863 w 2189163"/>
                    <a:gd name="connsiteY2" fmla="*/ 900112 h 2027237"/>
                    <a:gd name="connsiteX3" fmla="*/ 312738 w 2189163"/>
                    <a:gd name="connsiteY3" fmla="*/ 804862 h 2027237"/>
                    <a:gd name="connsiteX4" fmla="*/ 427038 w 2189163"/>
                    <a:gd name="connsiteY4" fmla="*/ 157162 h 2027237"/>
                    <a:gd name="connsiteX5" fmla="*/ 588963 w 2189163"/>
                    <a:gd name="connsiteY5" fmla="*/ 204787 h 2027237"/>
                    <a:gd name="connsiteX6" fmla="*/ 588963 w 2189163"/>
                    <a:gd name="connsiteY6" fmla="*/ 862012 h 2027237"/>
                    <a:gd name="connsiteX7" fmla="*/ 788988 w 2189163"/>
                    <a:gd name="connsiteY7" fmla="*/ 890587 h 2027237"/>
                    <a:gd name="connsiteX8" fmla="*/ 827088 w 2189163"/>
                    <a:gd name="connsiteY8" fmla="*/ 147637 h 2027237"/>
                    <a:gd name="connsiteX9" fmla="*/ 1036638 w 2189163"/>
                    <a:gd name="connsiteY9" fmla="*/ 128587 h 2027237"/>
                    <a:gd name="connsiteX10" fmla="*/ 1036638 w 2189163"/>
                    <a:gd name="connsiteY10" fmla="*/ 919162 h 2027237"/>
                    <a:gd name="connsiteX11" fmla="*/ 1236663 w 2189163"/>
                    <a:gd name="connsiteY11" fmla="*/ 747712 h 2027237"/>
                    <a:gd name="connsiteX12" fmla="*/ 1208088 w 2189163"/>
                    <a:gd name="connsiteY12" fmla="*/ 147637 h 2027237"/>
                    <a:gd name="connsiteX13" fmla="*/ 1360488 w 2189163"/>
                    <a:gd name="connsiteY13" fmla="*/ 138112 h 2027237"/>
                    <a:gd name="connsiteX14" fmla="*/ 1379538 w 2189163"/>
                    <a:gd name="connsiteY14" fmla="*/ 871537 h 2027237"/>
                    <a:gd name="connsiteX15" fmla="*/ 1522413 w 2189163"/>
                    <a:gd name="connsiteY15" fmla="*/ 928687 h 2027237"/>
                    <a:gd name="connsiteX16" fmla="*/ 1550988 w 2189163"/>
                    <a:gd name="connsiteY16" fmla="*/ 138112 h 2027237"/>
                    <a:gd name="connsiteX17" fmla="*/ 1712913 w 2189163"/>
                    <a:gd name="connsiteY17" fmla="*/ 185737 h 2027237"/>
                    <a:gd name="connsiteX18" fmla="*/ 1693863 w 2189163"/>
                    <a:gd name="connsiteY18" fmla="*/ 919162 h 2027237"/>
                    <a:gd name="connsiteX19" fmla="*/ 1884363 w 2189163"/>
                    <a:gd name="connsiteY19" fmla="*/ 966787 h 2027237"/>
                    <a:gd name="connsiteX20" fmla="*/ 1931988 w 2189163"/>
                    <a:gd name="connsiteY20" fmla="*/ 166687 h 2027237"/>
                    <a:gd name="connsiteX21" fmla="*/ 2055813 w 2189163"/>
                    <a:gd name="connsiteY21" fmla="*/ 242887 h 2027237"/>
                    <a:gd name="connsiteX22" fmla="*/ 1979613 w 2189163"/>
                    <a:gd name="connsiteY22" fmla="*/ 966787 h 2027237"/>
                    <a:gd name="connsiteX23" fmla="*/ 2084388 w 2189163"/>
                    <a:gd name="connsiteY23" fmla="*/ 947737 h 2027237"/>
                    <a:gd name="connsiteX24" fmla="*/ 2084388 w 2189163"/>
                    <a:gd name="connsiteY24" fmla="*/ 1852612 h 2027237"/>
                    <a:gd name="connsiteX25" fmla="*/ 1979613 w 2189163"/>
                    <a:gd name="connsiteY25" fmla="*/ 1995487 h 2027237"/>
                    <a:gd name="connsiteX26" fmla="*/ 388938 w 2189163"/>
                    <a:gd name="connsiteY26" fmla="*/ 1966912 h 2027237"/>
                    <a:gd name="connsiteX0" fmla="*/ 293688 w 2093913"/>
                    <a:gd name="connsiteY0" fmla="*/ 1966912 h 2027237"/>
                    <a:gd name="connsiteX1" fmla="*/ 36513 w 2093913"/>
                    <a:gd name="connsiteY1" fmla="*/ 1766887 h 2027237"/>
                    <a:gd name="connsiteX2" fmla="*/ 74613 w 2093913"/>
                    <a:gd name="connsiteY2" fmla="*/ 900112 h 2027237"/>
                    <a:gd name="connsiteX3" fmla="*/ 217488 w 2093913"/>
                    <a:gd name="connsiteY3" fmla="*/ 804862 h 2027237"/>
                    <a:gd name="connsiteX4" fmla="*/ 331788 w 2093913"/>
                    <a:gd name="connsiteY4" fmla="*/ 157162 h 2027237"/>
                    <a:gd name="connsiteX5" fmla="*/ 493713 w 2093913"/>
                    <a:gd name="connsiteY5" fmla="*/ 204787 h 2027237"/>
                    <a:gd name="connsiteX6" fmla="*/ 493713 w 2093913"/>
                    <a:gd name="connsiteY6" fmla="*/ 862012 h 2027237"/>
                    <a:gd name="connsiteX7" fmla="*/ 693738 w 2093913"/>
                    <a:gd name="connsiteY7" fmla="*/ 890587 h 2027237"/>
                    <a:gd name="connsiteX8" fmla="*/ 731838 w 2093913"/>
                    <a:gd name="connsiteY8" fmla="*/ 147637 h 2027237"/>
                    <a:gd name="connsiteX9" fmla="*/ 941388 w 2093913"/>
                    <a:gd name="connsiteY9" fmla="*/ 128587 h 2027237"/>
                    <a:gd name="connsiteX10" fmla="*/ 941388 w 2093913"/>
                    <a:gd name="connsiteY10" fmla="*/ 919162 h 2027237"/>
                    <a:gd name="connsiteX11" fmla="*/ 1141413 w 2093913"/>
                    <a:gd name="connsiteY11" fmla="*/ 747712 h 2027237"/>
                    <a:gd name="connsiteX12" fmla="*/ 1112838 w 2093913"/>
                    <a:gd name="connsiteY12" fmla="*/ 147637 h 2027237"/>
                    <a:gd name="connsiteX13" fmla="*/ 1265238 w 2093913"/>
                    <a:gd name="connsiteY13" fmla="*/ 138112 h 2027237"/>
                    <a:gd name="connsiteX14" fmla="*/ 1284288 w 2093913"/>
                    <a:gd name="connsiteY14" fmla="*/ 871537 h 2027237"/>
                    <a:gd name="connsiteX15" fmla="*/ 1427163 w 2093913"/>
                    <a:gd name="connsiteY15" fmla="*/ 928687 h 2027237"/>
                    <a:gd name="connsiteX16" fmla="*/ 1455738 w 2093913"/>
                    <a:gd name="connsiteY16" fmla="*/ 138112 h 2027237"/>
                    <a:gd name="connsiteX17" fmla="*/ 1617663 w 2093913"/>
                    <a:gd name="connsiteY17" fmla="*/ 185737 h 2027237"/>
                    <a:gd name="connsiteX18" fmla="*/ 1598613 w 2093913"/>
                    <a:gd name="connsiteY18" fmla="*/ 919162 h 2027237"/>
                    <a:gd name="connsiteX19" fmla="*/ 1789113 w 2093913"/>
                    <a:gd name="connsiteY19" fmla="*/ 966787 h 2027237"/>
                    <a:gd name="connsiteX20" fmla="*/ 1836738 w 2093913"/>
                    <a:gd name="connsiteY20" fmla="*/ 166687 h 2027237"/>
                    <a:gd name="connsiteX21" fmla="*/ 1960563 w 2093913"/>
                    <a:gd name="connsiteY21" fmla="*/ 242887 h 2027237"/>
                    <a:gd name="connsiteX22" fmla="*/ 1884363 w 2093913"/>
                    <a:gd name="connsiteY22" fmla="*/ 966787 h 2027237"/>
                    <a:gd name="connsiteX23" fmla="*/ 1989138 w 2093913"/>
                    <a:gd name="connsiteY23" fmla="*/ 947737 h 2027237"/>
                    <a:gd name="connsiteX24" fmla="*/ 1989138 w 2093913"/>
                    <a:gd name="connsiteY24" fmla="*/ 1852612 h 2027237"/>
                    <a:gd name="connsiteX25" fmla="*/ 1884363 w 2093913"/>
                    <a:gd name="connsiteY25" fmla="*/ 1995487 h 2027237"/>
                    <a:gd name="connsiteX26" fmla="*/ 293688 w 2093913"/>
                    <a:gd name="connsiteY26" fmla="*/ 1966912 h 20272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2093913" h="2027237">
                      <a:moveTo>
                        <a:pt x="293688" y="1966912"/>
                      </a:moveTo>
                      <a:cubicBezTo>
                        <a:pt x="84138" y="1955800"/>
                        <a:pt x="73026" y="1944687"/>
                        <a:pt x="36513" y="1766887"/>
                      </a:cubicBezTo>
                      <a:cubicBezTo>
                        <a:pt x="0" y="1589087"/>
                        <a:pt x="44451" y="1060450"/>
                        <a:pt x="74613" y="900112"/>
                      </a:cubicBezTo>
                      <a:cubicBezTo>
                        <a:pt x="104776" y="739775"/>
                        <a:pt x="174626" y="928687"/>
                        <a:pt x="217488" y="804862"/>
                      </a:cubicBezTo>
                      <a:cubicBezTo>
                        <a:pt x="260350" y="681037"/>
                        <a:pt x="285751" y="257174"/>
                        <a:pt x="331788" y="157162"/>
                      </a:cubicBezTo>
                      <a:cubicBezTo>
                        <a:pt x="377825" y="57150"/>
                        <a:pt x="466726" y="87312"/>
                        <a:pt x="493713" y="204787"/>
                      </a:cubicBezTo>
                      <a:cubicBezTo>
                        <a:pt x="520700" y="322262"/>
                        <a:pt x="460376" y="747712"/>
                        <a:pt x="493713" y="862012"/>
                      </a:cubicBezTo>
                      <a:cubicBezTo>
                        <a:pt x="527051" y="976312"/>
                        <a:pt x="654050" y="1009650"/>
                        <a:pt x="693738" y="890587"/>
                      </a:cubicBezTo>
                      <a:cubicBezTo>
                        <a:pt x="733426" y="771524"/>
                        <a:pt x="690563" y="274637"/>
                        <a:pt x="731838" y="147637"/>
                      </a:cubicBezTo>
                      <a:cubicBezTo>
                        <a:pt x="773113" y="20637"/>
                        <a:pt x="906463" y="0"/>
                        <a:pt x="941388" y="128587"/>
                      </a:cubicBezTo>
                      <a:cubicBezTo>
                        <a:pt x="976313" y="257174"/>
                        <a:pt x="908051" y="815975"/>
                        <a:pt x="941388" y="919162"/>
                      </a:cubicBezTo>
                      <a:cubicBezTo>
                        <a:pt x="974726" y="1022350"/>
                        <a:pt x="1112838" y="876299"/>
                        <a:pt x="1141413" y="747712"/>
                      </a:cubicBezTo>
                      <a:cubicBezTo>
                        <a:pt x="1169988" y="619125"/>
                        <a:pt x="1092200" y="249237"/>
                        <a:pt x="1112838" y="147637"/>
                      </a:cubicBezTo>
                      <a:cubicBezTo>
                        <a:pt x="1133476" y="46037"/>
                        <a:pt x="1236663" y="17462"/>
                        <a:pt x="1265238" y="138112"/>
                      </a:cubicBezTo>
                      <a:cubicBezTo>
                        <a:pt x="1293813" y="258762"/>
                        <a:pt x="1257301" y="739775"/>
                        <a:pt x="1284288" y="871537"/>
                      </a:cubicBezTo>
                      <a:cubicBezTo>
                        <a:pt x="1311276" y="1003300"/>
                        <a:pt x="1398588" y="1050924"/>
                        <a:pt x="1427163" y="928687"/>
                      </a:cubicBezTo>
                      <a:cubicBezTo>
                        <a:pt x="1455738" y="806450"/>
                        <a:pt x="1423988" y="261937"/>
                        <a:pt x="1455738" y="138112"/>
                      </a:cubicBezTo>
                      <a:cubicBezTo>
                        <a:pt x="1487488" y="14287"/>
                        <a:pt x="1593850" y="55562"/>
                        <a:pt x="1617663" y="185737"/>
                      </a:cubicBezTo>
                      <a:cubicBezTo>
                        <a:pt x="1641476" y="315912"/>
                        <a:pt x="1570038" y="788987"/>
                        <a:pt x="1598613" y="919162"/>
                      </a:cubicBezTo>
                      <a:cubicBezTo>
                        <a:pt x="1627188" y="1049337"/>
                        <a:pt x="1749426" y="1092200"/>
                        <a:pt x="1789113" y="966787"/>
                      </a:cubicBezTo>
                      <a:cubicBezTo>
                        <a:pt x="1828801" y="841375"/>
                        <a:pt x="1808163" y="287337"/>
                        <a:pt x="1836738" y="166687"/>
                      </a:cubicBezTo>
                      <a:cubicBezTo>
                        <a:pt x="1865313" y="46037"/>
                        <a:pt x="1952626" y="109537"/>
                        <a:pt x="1960563" y="242887"/>
                      </a:cubicBezTo>
                      <a:cubicBezTo>
                        <a:pt x="1968501" y="376237"/>
                        <a:pt x="1879601" y="849312"/>
                        <a:pt x="1884363" y="966787"/>
                      </a:cubicBezTo>
                      <a:cubicBezTo>
                        <a:pt x="1889125" y="1084262"/>
                        <a:pt x="1971676" y="800100"/>
                        <a:pt x="1989138" y="947737"/>
                      </a:cubicBezTo>
                      <a:cubicBezTo>
                        <a:pt x="2006600" y="1095374"/>
                        <a:pt x="2006600" y="1677987"/>
                        <a:pt x="1989138" y="1852612"/>
                      </a:cubicBezTo>
                      <a:cubicBezTo>
                        <a:pt x="1971676" y="2027237"/>
                        <a:pt x="2093913" y="1825625"/>
                        <a:pt x="1884363" y="1995487"/>
                      </a:cubicBezTo>
                      <a:cubicBezTo>
                        <a:pt x="1560513" y="2012949"/>
                        <a:pt x="617538" y="1997075"/>
                        <a:pt x="293688" y="1966912"/>
                      </a:cubicBezTo>
                      <a:close/>
                    </a:path>
                  </a:pathLst>
                </a:custGeom>
                <a:solidFill>
                  <a:srgbClr val="FF7C80"/>
                </a:solidFill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/>
                </a:p>
              </p:txBody>
            </p:sp>
            <p:sp>
              <p:nvSpPr>
                <p:cNvPr id="34" name="Oval 7">
                  <a:extLst>
                    <a:ext uri="{FF2B5EF4-FFF2-40B4-BE49-F238E27FC236}">
                      <a16:creationId xmlns:a16="http://schemas.microsoft.com/office/drawing/2014/main" id="{B1CEB097-5A49-49FE-9CD0-95C910B3C26E}"/>
                    </a:ext>
                  </a:extLst>
                </p:cNvPr>
                <p:cNvSpPr/>
                <p:nvPr/>
              </p:nvSpPr>
              <p:spPr>
                <a:xfrm>
                  <a:off x="1641386" y="3280399"/>
                  <a:ext cx="590178" cy="286016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/>
                </a:p>
              </p:txBody>
            </p:sp>
          </p:grpSp>
          <p:grpSp>
            <p:nvGrpSpPr>
              <p:cNvPr id="35897" name="Group 18">
                <a:extLst>
                  <a:ext uri="{FF2B5EF4-FFF2-40B4-BE49-F238E27FC236}">
                    <a16:creationId xmlns:a16="http://schemas.microsoft.com/office/drawing/2014/main" id="{01A965DD-D3E5-4A85-A5A3-1F53D9E98F5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472747" y="1905854"/>
                <a:ext cx="1298873" cy="914510"/>
                <a:chOff x="2863022" y="2029679"/>
                <a:chExt cx="1298873" cy="914510"/>
              </a:xfrm>
            </p:grpSpPr>
            <p:sp>
              <p:nvSpPr>
                <p:cNvPr id="31" name="Freeform 5">
                  <a:extLst>
                    <a:ext uri="{FF2B5EF4-FFF2-40B4-BE49-F238E27FC236}">
                      <a16:creationId xmlns:a16="http://schemas.microsoft.com/office/drawing/2014/main" id="{ACAB2959-1359-4C49-9FCB-F047AE7BF395}"/>
                    </a:ext>
                  </a:extLst>
                </p:cNvPr>
                <p:cNvSpPr/>
                <p:nvPr/>
              </p:nvSpPr>
              <p:spPr>
                <a:xfrm>
                  <a:off x="2863569" y="2030941"/>
                  <a:ext cx="1299287" cy="914930"/>
                </a:xfrm>
                <a:custGeom>
                  <a:avLst/>
                  <a:gdLst>
                    <a:gd name="connsiteX0" fmla="*/ 604838 w 3035301"/>
                    <a:gd name="connsiteY0" fmla="*/ 282575 h 2414588"/>
                    <a:gd name="connsiteX1" fmla="*/ 585788 w 3035301"/>
                    <a:gd name="connsiteY1" fmla="*/ 977900 h 2414588"/>
                    <a:gd name="connsiteX2" fmla="*/ 852488 w 3035301"/>
                    <a:gd name="connsiteY2" fmla="*/ 1025525 h 2414588"/>
                    <a:gd name="connsiteX3" fmla="*/ 957263 w 3035301"/>
                    <a:gd name="connsiteY3" fmla="*/ 377825 h 2414588"/>
                    <a:gd name="connsiteX4" fmla="*/ 1157288 w 3035301"/>
                    <a:gd name="connsiteY4" fmla="*/ 330200 h 2414588"/>
                    <a:gd name="connsiteX5" fmla="*/ 1138238 w 3035301"/>
                    <a:gd name="connsiteY5" fmla="*/ 1016000 h 2414588"/>
                    <a:gd name="connsiteX6" fmla="*/ 1328738 w 3035301"/>
                    <a:gd name="connsiteY6" fmla="*/ 1035050 h 2414588"/>
                    <a:gd name="connsiteX7" fmla="*/ 1357313 w 3035301"/>
                    <a:gd name="connsiteY7" fmla="*/ 330200 h 2414588"/>
                    <a:gd name="connsiteX8" fmla="*/ 1585913 w 3035301"/>
                    <a:gd name="connsiteY8" fmla="*/ 339725 h 2414588"/>
                    <a:gd name="connsiteX9" fmla="*/ 1500188 w 3035301"/>
                    <a:gd name="connsiteY9" fmla="*/ 1063625 h 2414588"/>
                    <a:gd name="connsiteX10" fmla="*/ 1738313 w 3035301"/>
                    <a:gd name="connsiteY10" fmla="*/ 1054100 h 2414588"/>
                    <a:gd name="connsiteX11" fmla="*/ 1719263 w 3035301"/>
                    <a:gd name="connsiteY11" fmla="*/ 330200 h 2414588"/>
                    <a:gd name="connsiteX12" fmla="*/ 1900238 w 3035301"/>
                    <a:gd name="connsiteY12" fmla="*/ 330200 h 2414588"/>
                    <a:gd name="connsiteX13" fmla="*/ 1890713 w 3035301"/>
                    <a:gd name="connsiteY13" fmla="*/ 1111250 h 2414588"/>
                    <a:gd name="connsiteX14" fmla="*/ 2090738 w 3035301"/>
                    <a:gd name="connsiteY14" fmla="*/ 1063625 h 2414588"/>
                    <a:gd name="connsiteX15" fmla="*/ 2119313 w 3035301"/>
                    <a:gd name="connsiteY15" fmla="*/ 292100 h 2414588"/>
                    <a:gd name="connsiteX16" fmla="*/ 2290763 w 3035301"/>
                    <a:gd name="connsiteY16" fmla="*/ 301625 h 2414588"/>
                    <a:gd name="connsiteX17" fmla="*/ 2243138 w 3035301"/>
                    <a:gd name="connsiteY17" fmla="*/ 1073150 h 2414588"/>
                    <a:gd name="connsiteX18" fmla="*/ 2433638 w 3035301"/>
                    <a:gd name="connsiteY18" fmla="*/ 1063625 h 2414588"/>
                    <a:gd name="connsiteX19" fmla="*/ 2471738 w 3035301"/>
                    <a:gd name="connsiteY19" fmla="*/ 330200 h 2414588"/>
                    <a:gd name="connsiteX20" fmla="*/ 2728913 w 3035301"/>
                    <a:gd name="connsiteY20" fmla="*/ 358775 h 2414588"/>
                    <a:gd name="connsiteX21" fmla="*/ 2633663 w 3035301"/>
                    <a:gd name="connsiteY21" fmla="*/ 1139825 h 2414588"/>
                    <a:gd name="connsiteX22" fmla="*/ 2757488 w 3035301"/>
                    <a:gd name="connsiteY22" fmla="*/ 2111375 h 2414588"/>
                    <a:gd name="connsiteX23" fmla="*/ 2643188 w 3035301"/>
                    <a:gd name="connsiteY23" fmla="*/ 2301875 h 2414588"/>
                    <a:gd name="connsiteX24" fmla="*/ 404813 w 3035301"/>
                    <a:gd name="connsiteY24" fmla="*/ 2292350 h 2414588"/>
                    <a:gd name="connsiteX25" fmla="*/ 214313 w 3035301"/>
                    <a:gd name="connsiteY25" fmla="*/ 2082800 h 2414588"/>
                    <a:gd name="connsiteX26" fmla="*/ 395288 w 3035301"/>
                    <a:gd name="connsiteY26" fmla="*/ 301625 h 2414588"/>
                    <a:gd name="connsiteX27" fmla="*/ 604838 w 3035301"/>
                    <a:gd name="connsiteY27" fmla="*/ 282575 h 2414588"/>
                    <a:gd name="connsiteX0" fmla="*/ 604838 w 3035301"/>
                    <a:gd name="connsiteY0" fmla="*/ 129261 h 2178724"/>
                    <a:gd name="connsiteX1" fmla="*/ 585788 w 3035301"/>
                    <a:gd name="connsiteY1" fmla="*/ 824586 h 2178724"/>
                    <a:gd name="connsiteX2" fmla="*/ 852488 w 3035301"/>
                    <a:gd name="connsiteY2" fmla="*/ 872211 h 2178724"/>
                    <a:gd name="connsiteX3" fmla="*/ 957263 w 3035301"/>
                    <a:gd name="connsiteY3" fmla="*/ 224511 h 2178724"/>
                    <a:gd name="connsiteX4" fmla="*/ 1157288 w 3035301"/>
                    <a:gd name="connsiteY4" fmla="*/ 176886 h 2178724"/>
                    <a:gd name="connsiteX5" fmla="*/ 1138238 w 3035301"/>
                    <a:gd name="connsiteY5" fmla="*/ 862686 h 2178724"/>
                    <a:gd name="connsiteX6" fmla="*/ 1328738 w 3035301"/>
                    <a:gd name="connsiteY6" fmla="*/ 881736 h 2178724"/>
                    <a:gd name="connsiteX7" fmla="*/ 1357313 w 3035301"/>
                    <a:gd name="connsiteY7" fmla="*/ 176886 h 2178724"/>
                    <a:gd name="connsiteX8" fmla="*/ 1585913 w 3035301"/>
                    <a:gd name="connsiteY8" fmla="*/ 186411 h 2178724"/>
                    <a:gd name="connsiteX9" fmla="*/ 1500188 w 3035301"/>
                    <a:gd name="connsiteY9" fmla="*/ 910311 h 2178724"/>
                    <a:gd name="connsiteX10" fmla="*/ 1738313 w 3035301"/>
                    <a:gd name="connsiteY10" fmla="*/ 900786 h 2178724"/>
                    <a:gd name="connsiteX11" fmla="*/ 1719263 w 3035301"/>
                    <a:gd name="connsiteY11" fmla="*/ 176886 h 2178724"/>
                    <a:gd name="connsiteX12" fmla="*/ 1900238 w 3035301"/>
                    <a:gd name="connsiteY12" fmla="*/ 176886 h 2178724"/>
                    <a:gd name="connsiteX13" fmla="*/ 1890713 w 3035301"/>
                    <a:gd name="connsiteY13" fmla="*/ 957936 h 2178724"/>
                    <a:gd name="connsiteX14" fmla="*/ 2090738 w 3035301"/>
                    <a:gd name="connsiteY14" fmla="*/ 910311 h 2178724"/>
                    <a:gd name="connsiteX15" fmla="*/ 2119313 w 3035301"/>
                    <a:gd name="connsiteY15" fmla="*/ 138786 h 2178724"/>
                    <a:gd name="connsiteX16" fmla="*/ 2290763 w 3035301"/>
                    <a:gd name="connsiteY16" fmla="*/ 148311 h 2178724"/>
                    <a:gd name="connsiteX17" fmla="*/ 2243138 w 3035301"/>
                    <a:gd name="connsiteY17" fmla="*/ 919836 h 2178724"/>
                    <a:gd name="connsiteX18" fmla="*/ 2433638 w 3035301"/>
                    <a:gd name="connsiteY18" fmla="*/ 910311 h 2178724"/>
                    <a:gd name="connsiteX19" fmla="*/ 2471738 w 3035301"/>
                    <a:gd name="connsiteY19" fmla="*/ 176886 h 2178724"/>
                    <a:gd name="connsiteX20" fmla="*/ 2728913 w 3035301"/>
                    <a:gd name="connsiteY20" fmla="*/ 205461 h 2178724"/>
                    <a:gd name="connsiteX21" fmla="*/ 2633663 w 3035301"/>
                    <a:gd name="connsiteY21" fmla="*/ 986511 h 2178724"/>
                    <a:gd name="connsiteX22" fmla="*/ 2757488 w 3035301"/>
                    <a:gd name="connsiteY22" fmla="*/ 1958061 h 2178724"/>
                    <a:gd name="connsiteX23" fmla="*/ 2643188 w 3035301"/>
                    <a:gd name="connsiteY23" fmla="*/ 2148561 h 2178724"/>
                    <a:gd name="connsiteX24" fmla="*/ 404813 w 3035301"/>
                    <a:gd name="connsiteY24" fmla="*/ 2139036 h 2178724"/>
                    <a:gd name="connsiteX25" fmla="*/ 214313 w 3035301"/>
                    <a:gd name="connsiteY25" fmla="*/ 1929486 h 2178724"/>
                    <a:gd name="connsiteX26" fmla="*/ 319740 w 3035301"/>
                    <a:gd name="connsiteY26" fmla="*/ 1019122 h 2178724"/>
                    <a:gd name="connsiteX27" fmla="*/ 395288 w 3035301"/>
                    <a:gd name="connsiteY27" fmla="*/ 148311 h 2178724"/>
                    <a:gd name="connsiteX28" fmla="*/ 604838 w 3035301"/>
                    <a:gd name="connsiteY28" fmla="*/ 129261 h 2178724"/>
                    <a:gd name="connsiteX0" fmla="*/ 604838 w 3035301"/>
                    <a:gd name="connsiteY0" fmla="*/ 129261 h 2178724"/>
                    <a:gd name="connsiteX1" fmla="*/ 585788 w 3035301"/>
                    <a:gd name="connsiteY1" fmla="*/ 824586 h 2178724"/>
                    <a:gd name="connsiteX2" fmla="*/ 852488 w 3035301"/>
                    <a:gd name="connsiteY2" fmla="*/ 872211 h 2178724"/>
                    <a:gd name="connsiteX3" fmla="*/ 957263 w 3035301"/>
                    <a:gd name="connsiteY3" fmla="*/ 224511 h 2178724"/>
                    <a:gd name="connsiteX4" fmla="*/ 1157288 w 3035301"/>
                    <a:gd name="connsiteY4" fmla="*/ 176886 h 2178724"/>
                    <a:gd name="connsiteX5" fmla="*/ 1138238 w 3035301"/>
                    <a:gd name="connsiteY5" fmla="*/ 862686 h 2178724"/>
                    <a:gd name="connsiteX6" fmla="*/ 1328738 w 3035301"/>
                    <a:gd name="connsiteY6" fmla="*/ 881736 h 2178724"/>
                    <a:gd name="connsiteX7" fmla="*/ 1357313 w 3035301"/>
                    <a:gd name="connsiteY7" fmla="*/ 176886 h 2178724"/>
                    <a:gd name="connsiteX8" fmla="*/ 1585913 w 3035301"/>
                    <a:gd name="connsiteY8" fmla="*/ 186411 h 2178724"/>
                    <a:gd name="connsiteX9" fmla="*/ 1500188 w 3035301"/>
                    <a:gd name="connsiteY9" fmla="*/ 910311 h 2178724"/>
                    <a:gd name="connsiteX10" fmla="*/ 1738313 w 3035301"/>
                    <a:gd name="connsiteY10" fmla="*/ 900786 h 2178724"/>
                    <a:gd name="connsiteX11" fmla="*/ 1719263 w 3035301"/>
                    <a:gd name="connsiteY11" fmla="*/ 176886 h 2178724"/>
                    <a:gd name="connsiteX12" fmla="*/ 1900238 w 3035301"/>
                    <a:gd name="connsiteY12" fmla="*/ 176886 h 2178724"/>
                    <a:gd name="connsiteX13" fmla="*/ 1890713 w 3035301"/>
                    <a:gd name="connsiteY13" fmla="*/ 957936 h 2178724"/>
                    <a:gd name="connsiteX14" fmla="*/ 2090738 w 3035301"/>
                    <a:gd name="connsiteY14" fmla="*/ 910311 h 2178724"/>
                    <a:gd name="connsiteX15" fmla="*/ 2119313 w 3035301"/>
                    <a:gd name="connsiteY15" fmla="*/ 138786 h 2178724"/>
                    <a:gd name="connsiteX16" fmla="*/ 2290763 w 3035301"/>
                    <a:gd name="connsiteY16" fmla="*/ 148311 h 2178724"/>
                    <a:gd name="connsiteX17" fmla="*/ 2243138 w 3035301"/>
                    <a:gd name="connsiteY17" fmla="*/ 919836 h 2178724"/>
                    <a:gd name="connsiteX18" fmla="*/ 2433638 w 3035301"/>
                    <a:gd name="connsiteY18" fmla="*/ 910311 h 2178724"/>
                    <a:gd name="connsiteX19" fmla="*/ 2471738 w 3035301"/>
                    <a:gd name="connsiteY19" fmla="*/ 176886 h 2178724"/>
                    <a:gd name="connsiteX20" fmla="*/ 2728913 w 3035301"/>
                    <a:gd name="connsiteY20" fmla="*/ 205461 h 2178724"/>
                    <a:gd name="connsiteX21" fmla="*/ 2633663 w 3035301"/>
                    <a:gd name="connsiteY21" fmla="*/ 986511 h 2178724"/>
                    <a:gd name="connsiteX22" fmla="*/ 2757488 w 3035301"/>
                    <a:gd name="connsiteY22" fmla="*/ 1958061 h 2178724"/>
                    <a:gd name="connsiteX23" fmla="*/ 2643188 w 3035301"/>
                    <a:gd name="connsiteY23" fmla="*/ 2148561 h 2178724"/>
                    <a:gd name="connsiteX24" fmla="*/ 404813 w 3035301"/>
                    <a:gd name="connsiteY24" fmla="*/ 2139036 h 2178724"/>
                    <a:gd name="connsiteX25" fmla="*/ 214313 w 3035301"/>
                    <a:gd name="connsiteY25" fmla="*/ 1929486 h 2178724"/>
                    <a:gd name="connsiteX26" fmla="*/ 319740 w 3035301"/>
                    <a:gd name="connsiteY26" fmla="*/ 1019122 h 2178724"/>
                    <a:gd name="connsiteX27" fmla="*/ 395288 w 3035301"/>
                    <a:gd name="connsiteY27" fmla="*/ 148311 h 2178724"/>
                    <a:gd name="connsiteX28" fmla="*/ 604838 w 3035301"/>
                    <a:gd name="connsiteY28" fmla="*/ 129261 h 2178724"/>
                    <a:gd name="connsiteX0" fmla="*/ 604838 w 3035301"/>
                    <a:gd name="connsiteY0" fmla="*/ 129261 h 2178724"/>
                    <a:gd name="connsiteX1" fmla="*/ 585788 w 3035301"/>
                    <a:gd name="connsiteY1" fmla="*/ 824586 h 2178724"/>
                    <a:gd name="connsiteX2" fmla="*/ 852488 w 3035301"/>
                    <a:gd name="connsiteY2" fmla="*/ 872211 h 2178724"/>
                    <a:gd name="connsiteX3" fmla="*/ 957263 w 3035301"/>
                    <a:gd name="connsiteY3" fmla="*/ 224511 h 2178724"/>
                    <a:gd name="connsiteX4" fmla="*/ 1157288 w 3035301"/>
                    <a:gd name="connsiteY4" fmla="*/ 176886 h 2178724"/>
                    <a:gd name="connsiteX5" fmla="*/ 1138238 w 3035301"/>
                    <a:gd name="connsiteY5" fmla="*/ 862686 h 2178724"/>
                    <a:gd name="connsiteX6" fmla="*/ 1328738 w 3035301"/>
                    <a:gd name="connsiteY6" fmla="*/ 881736 h 2178724"/>
                    <a:gd name="connsiteX7" fmla="*/ 1357313 w 3035301"/>
                    <a:gd name="connsiteY7" fmla="*/ 176886 h 2178724"/>
                    <a:gd name="connsiteX8" fmla="*/ 1585913 w 3035301"/>
                    <a:gd name="connsiteY8" fmla="*/ 186411 h 2178724"/>
                    <a:gd name="connsiteX9" fmla="*/ 1500188 w 3035301"/>
                    <a:gd name="connsiteY9" fmla="*/ 910311 h 2178724"/>
                    <a:gd name="connsiteX10" fmla="*/ 1738313 w 3035301"/>
                    <a:gd name="connsiteY10" fmla="*/ 900786 h 2178724"/>
                    <a:gd name="connsiteX11" fmla="*/ 1719263 w 3035301"/>
                    <a:gd name="connsiteY11" fmla="*/ 176886 h 2178724"/>
                    <a:gd name="connsiteX12" fmla="*/ 1900238 w 3035301"/>
                    <a:gd name="connsiteY12" fmla="*/ 176886 h 2178724"/>
                    <a:gd name="connsiteX13" fmla="*/ 1890713 w 3035301"/>
                    <a:gd name="connsiteY13" fmla="*/ 957936 h 2178724"/>
                    <a:gd name="connsiteX14" fmla="*/ 2090738 w 3035301"/>
                    <a:gd name="connsiteY14" fmla="*/ 910311 h 2178724"/>
                    <a:gd name="connsiteX15" fmla="*/ 2119313 w 3035301"/>
                    <a:gd name="connsiteY15" fmla="*/ 138786 h 2178724"/>
                    <a:gd name="connsiteX16" fmla="*/ 2290763 w 3035301"/>
                    <a:gd name="connsiteY16" fmla="*/ 148311 h 2178724"/>
                    <a:gd name="connsiteX17" fmla="*/ 2243138 w 3035301"/>
                    <a:gd name="connsiteY17" fmla="*/ 919836 h 2178724"/>
                    <a:gd name="connsiteX18" fmla="*/ 2433638 w 3035301"/>
                    <a:gd name="connsiteY18" fmla="*/ 910311 h 2178724"/>
                    <a:gd name="connsiteX19" fmla="*/ 2471738 w 3035301"/>
                    <a:gd name="connsiteY19" fmla="*/ 176886 h 2178724"/>
                    <a:gd name="connsiteX20" fmla="*/ 2728913 w 3035301"/>
                    <a:gd name="connsiteY20" fmla="*/ 205461 h 2178724"/>
                    <a:gd name="connsiteX21" fmla="*/ 2633663 w 3035301"/>
                    <a:gd name="connsiteY21" fmla="*/ 986511 h 2178724"/>
                    <a:gd name="connsiteX22" fmla="*/ 2757488 w 3035301"/>
                    <a:gd name="connsiteY22" fmla="*/ 1958061 h 2178724"/>
                    <a:gd name="connsiteX23" fmla="*/ 2643188 w 3035301"/>
                    <a:gd name="connsiteY23" fmla="*/ 2148561 h 2178724"/>
                    <a:gd name="connsiteX24" fmla="*/ 404813 w 3035301"/>
                    <a:gd name="connsiteY24" fmla="*/ 2139036 h 2178724"/>
                    <a:gd name="connsiteX25" fmla="*/ 214313 w 3035301"/>
                    <a:gd name="connsiteY25" fmla="*/ 1929486 h 2178724"/>
                    <a:gd name="connsiteX26" fmla="*/ 319740 w 3035301"/>
                    <a:gd name="connsiteY26" fmla="*/ 1019122 h 2178724"/>
                    <a:gd name="connsiteX27" fmla="*/ 395288 w 3035301"/>
                    <a:gd name="connsiteY27" fmla="*/ 148311 h 2178724"/>
                    <a:gd name="connsiteX28" fmla="*/ 604838 w 3035301"/>
                    <a:gd name="connsiteY28" fmla="*/ 129261 h 21787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</a:cxnLst>
                  <a:rect l="l" t="t" r="r" b="b"/>
                  <a:pathLst>
                    <a:path w="3035301" h="2178724">
                      <a:moveTo>
                        <a:pt x="604838" y="129261"/>
                      </a:moveTo>
                      <a:cubicBezTo>
                        <a:pt x="636588" y="241973"/>
                        <a:pt x="544513" y="700761"/>
                        <a:pt x="585788" y="824586"/>
                      </a:cubicBezTo>
                      <a:cubicBezTo>
                        <a:pt x="627063" y="948411"/>
                        <a:pt x="790575" y="972224"/>
                        <a:pt x="852488" y="872211"/>
                      </a:cubicBezTo>
                      <a:cubicBezTo>
                        <a:pt x="914401" y="772198"/>
                        <a:pt x="906463" y="340398"/>
                        <a:pt x="957263" y="224511"/>
                      </a:cubicBezTo>
                      <a:cubicBezTo>
                        <a:pt x="1008063" y="108624"/>
                        <a:pt x="1127125" y="70523"/>
                        <a:pt x="1157288" y="176886"/>
                      </a:cubicBezTo>
                      <a:cubicBezTo>
                        <a:pt x="1187451" y="283249"/>
                        <a:pt x="1109663" y="745211"/>
                        <a:pt x="1138238" y="862686"/>
                      </a:cubicBezTo>
                      <a:cubicBezTo>
                        <a:pt x="1166813" y="980161"/>
                        <a:pt x="1292226" y="996036"/>
                        <a:pt x="1328738" y="881736"/>
                      </a:cubicBezTo>
                      <a:cubicBezTo>
                        <a:pt x="1365250" y="767436"/>
                        <a:pt x="1314451" y="292774"/>
                        <a:pt x="1357313" y="176886"/>
                      </a:cubicBezTo>
                      <a:cubicBezTo>
                        <a:pt x="1400176" y="60999"/>
                        <a:pt x="1562101" y="64174"/>
                        <a:pt x="1585913" y="186411"/>
                      </a:cubicBezTo>
                      <a:cubicBezTo>
                        <a:pt x="1609726" y="308649"/>
                        <a:pt x="1474788" y="791248"/>
                        <a:pt x="1500188" y="910311"/>
                      </a:cubicBezTo>
                      <a:cubicBezTo>
                        <a:pt x="1525588" y="1029374"/>
                        <a:pt x="1701801" y="1023023"/>
                        <a:pt x="1738313" y="900786"/>
                      </a:cubicBezTo>
                      <a:cubicBezTo>
                        <a:pt x="1774825" y="778549"/>
                        <a:pt x="1692276" y="297536"/>
                        <a:pt x="1719263" y="176886"/>
                      </a:cubicBezTo>
                      <a:cubicBezTo>
                        <a:pt x="1746251" y="56236"/>
                        <a:pt x="1871663" y="46711"/>
                        <a:pt x="1900238" y="176886"/>
                      </a:cubicBezTo>
                      <a:cubicBezTo>
                        <a:pt x="1928813" y="307061"/>
                        <a:pt x="1858963" y="835699"/>
                        <a:pt x="1890713" y="957936"/>
                      </a:cubicBezTo>
                      <a:cubicBezTo>
                        <a:pt x="1922463" y="1080173"/>
                        <a:pt x="2052638" y="1046836"/>
                        <a:pt x="2090738" y="910311"/>
                      </a:cubicBezTo>
                      <a:cubicBezTo>
                        <a:pt x="2128838" y="773786"/>
                        <a:pt x="2085976" y="265786"/>
                        <a:pt x="2119313" y="138786"/>
                      </a:cubicBezTo>
                      <a:cubicBezTo>
                        <a:pt x="2152650" y="11786"/>
                        <a:pt x="2270126" y="18136"/>
                        <a:pt x="2290763" y="148311"/>
                      </a:cubicBezTo>
                      <a:cubicBezTo>
                        <a:pt x="2311400" y="278486"/>
                        <a:pt x="2219326" y="792836"/>
                        <a:pt x="2243138" y="919836"/>
                      </a:cubicBezTo>
                      <a:cubicBezTo>
                        <a:pt x="2266950" y="1046836"/>
                        <a:pt x="2395538" y="1034136"/>
                        <a:pt x="2433638" y="910311"/>
                      </a:cubicBezTo>
                      <a:cubicBezTo>
                        <a:pt x="2471738" y="786486"/>
                        <a:pt x="2422526" y="294361"/>
                        <a:pt x="2471738" y="176886"/>
                      </a:cubicBezTo>
                      <a:cubicBezTo>
                        <a:pt x="2520950" y="59411"/>
                        <a:pt x="2701926" y="70524"/>
                        <a:pt x="2728913" y="205461"/>
                      </a:cubicBezTo>
                      <a:cubicBezTo>
                        <a:pt x="2755900" y="340398"/>
                        <a:pt x="2628901" y="694411"/>
                        <a:pt x="2633663" y="986511"/>
                      </a:cubicBezTo>
                      <a:cubicBezTo>
                        <a:pt x="2905530" y="1165151"/>
                        <a:pt x="2755901" y="1764386"/>
                        <a:pt x="2757488" y="1958061"/>
                      </a:cubicBezTo>
                      <a:cubicBezTo>
                        <a:pt x="2759075" y="2151736"/>
                        <a:pt x="3035301" y="2118399"/>
                        <a:pt x="2643188" y="2148561"/>
                      </a:cubicBezTo>
                      <a:cubicBezTo>
                        <a:pt x="2251076" y="2178724"/>
                        <a:pt x="809626" y="2175549"/>
                        <a:pt x="404813" y="2139036"/>
                      </a:cubicBezTo>
                      <a:cubicBezTo>
                        <a:pt x="0" y="2102523"/>
                        <a:pt x="228492" y="2116138"/>
                        <a:pt x="214313" y="1929486"/>
                      </a:cubicBezTo>
                      <a:cubicBezTo>
                        <a:pt x="200134" y="1742834"/>
                        <a:pt x="156026" y="1111754"/>
                        <a:pt x="319740" y="1019122"/>
                      </a:cubicBezTo>
                      <a:cubicBezTo>
                        <a:pt x="349902" y="722260"/>
                        <a:pt x="347772" y="296621"/>
                        <a:pt x="395288" y="148311"/>
                      </a:cubicBezTo>
                      <a:cubicBezTo>
                        <a:pt x="442804" y="1"/>
                        <a:pt x="573088" y="16549"/>
                        <a:pt x="604838" y="129261"/>
                      </a:cubicBezTo>
                      <a:close/>
                    </a:path>
                  </a:pathLst>
                </a:custGeom>
                <a:solidFill>
                  <a:srgbClr val="FF7C80"/>
                </a:solidFill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/>
                </a:p>
              </p:txBody>
            </p:sp>
            <p:sp>
              <p:nvSpPr>
                <p:cNvPr id="32" name="Oval 8">
                  <a:extLst>
                    <a:ext uri="{FF2B5EF4-FFF2-40B4-BE49-F238E27FC236}">
                      <a16:creationId xmlns:a16="http://schemas.microsoft.com/office/drawing/2014/main" id="{825365FD-42B4-459B-9873-901FF500FFBA}"/>
                    </a:ext>
                  </a:extLst>
                </p:cNvPr>
                <p:cNvSpPr/>
                <p:nvPr/>
              </p:nvSpPr>
              <p:spPr>
                <a:xfrm>
                  <a:off x="3297745" y="2608791"/>
                  <a:ext cx="281889" cy="144464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/>
                </a:p>
              </p:txBody>
            </p:sp>
          </p:grpSp>
          <p:grpSp>
            <p:nvGrpSpPr>
              <p:cNvPr id="35898" name="Group 17">
                <a:extLst>
                  <a:ext uri="{FF2B5EF4-FFF2-40B4-BE49-F238E27FC236}">
                    <a16:creationId xmlns:a16="http://schemas.microsoft.com/office/drawing/2014/main" id="{FA93F430-7BF2-4906-8BE8-2B6B1A1AB24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358726" y="1915379"/>
                <a:ext cx="1298873" cy="914510"/>
                <a:chOff x="1539576" y="1905854"/>
                <a:chExt cx="1298873" cy="914510"/>
              </a:xfrm>
            </p:grpSpPr>
            <p:sp>
              <p:nvSpPr>
                <p:cNvPr id="29" name="Freeform 116">
                  <a:extLst>
                    <a:ext uri="{FF2B5EF4-FFF2-40B4-BE49-F238E27FC236}">
                      <a16:creationId xmlns:a16="http://schemas.microsoft.com/office/drawing/2014/main" id="{405AD39B-DEC4-434D-AC7B-E3BF2916289A}"/>
                    </a:ext>
                  </a:extLst>
                </p:cNvPr>
                <p:cNvSpPr/>
                <p:nvPr/>
              </p:nvSpPr>
              <p:spPr>
                <a:xfrm flipH="1">
                  <a:off x="1538343" y="1905000"/>
                  <a:ext cx="1299289" cy="914930"/>
                </a:xfrm>
                <a:custGeom>
                  <a:avLst/>
                  <a:gdLst>
                    <a:gd name="connsiteX0" fmla="*/ 604838 w 3035301"/>
                    <a:gd name="connsiteY0" fmla="*/ 282575 h 2414588"/>
                    <a:gd name="connsiteX1" fmla="*/ 585788 w 3035301"/>
                    <a:gd name="connsiteY1" fmla="*/ 977900 h 2414588"/>
                    <a:gd name="connsiteX2" fmla="*/ 852488 w 3035301"/>
                    <a:gd name="connsiteY2" fmla="*/ 1025525 h 2414588"/>
                    <a:gd name="connsiteX3" fmla="*/ 957263 w 3035301"/>
                    <a:gd name="connsiteY3" fmla="*/ 377825 h 2414588"/>
                    <a:gd name="connsiteX4" fmla="*/ 1157288 w 3035301"/>
                    <a:gd name="connsiteY4" fmla="*/ 330200 h 2414588"/>
                    <a:gd name="connsiteX5" fmla="*/ 1138238 w 3035301"/>
                    <a:gd name="connsiteY5" fmla="*/ 1016000 h 2414588"/>
                    <a:gd name="connsiteX6" fmla="*/ 1328738 w 3035301"/>
                    <a:gd name="connsiteY6" fmla="*/ 1035050 h 2414588"/>
                    <a:gd name="connsiteX7" fmla="*/ 1357313 w 3035301"/>
                    <a:gd name="connsiteY7" fmla="*/ 330200 h 2414588"/>
                    <a:gd name="connsiteX8" fmla="*/ 1585913 w 3035301"/>
                    <a:gd name="connsiteY8" fmla="*/ 339725 h 2414588"/>
                    <a:gd name="connsiteX9" fmla="*/ 1500188 w 3035301"/>
                    <a:gd name="connsiteY9" fmla="*/ 1063625 h 2414588"/>
                    <a:gd name="connsiteX10" fmla="*/ 1738313 w 3035301"/>
                    <a:gd name="connsiteY10" fmla="*/ 1054100 h 2414588"/>
                    <a:gd name="connsiteX11" fmla="*/ 1719263 w 3035301"/>
                    <a:gd name="connsiteY11" fmla="*/ 330200 h 2414588"/>
                    <a:gd name="connsiteX12" fmla="*/ 1900238 w 3035301"/>
                    <a:gd name="connsiteY12" fmla="*/ 330200 h 2414588"/>
                    <a:gd name="connsiteX13" fmla="*/ 1890713 w 3035301"/>
                    <a:gd name="connsiteY13" fmla="*/ 1111250 h 2414588"/>
                    <a:gd name="connsiteX14" fmla="*/ 2090738 w 3035301"/>
                    <a:gd name="connsiteY14" fmla="*/ 1063625 h 2414588"/>
                    <a:gd name="connsiteX15" fmla="*/ 2119313 w 3035301"/>
                    <a:gd name="connsiteY15" fmla="*/ 292100 h 2414588"/>
                    <a:gd name="connsiteX16" fmla="*/ 2290763 w 3035301"/>
                    <a:gd name="connsiteY16" fmla="*/ 301625 h 2414588"/>
                    <a:gd name="connsiteX17" fmla="*/ 2243138 w 3035301"/>
                    <a:gd name="connsiteY17" fmla="*/ 1073150 h 2414588"/>
                    <a:gd name="connsiteX18" fmla="*/ 2433638 w 3035301"/>
                    <a:gd name="connsiteY18" fmla="*/ 1063625 h 2414588"/>
                    <a:gd name="connsiteX19" fmla="*/ 2471738 w 3035301"/>
                    <a:gd name="connsiteY19" fmla="*/ 330200 h 2414588"/>
                    <a:gd name="connsiteX20" fmla="*/ 2728913 w 3035301"/>
                    <a:gd name="connsiteY20" fmla="*/ 358775 h 2414588"/>
                    <a:gd name="connsiteX21" fmla="*/ 2633663 w 3035301"/>
                    <a:gd name="connsiteY21" fmla="*/ 1139825 h 2414588"/>
                    <a:gd name="connsiteX22" fmla="*/ 2757488 w 3035301"/>
                    <a:gd name="connsiteY22" fmla="*/ 2111375 h 2414588"/>
                    <a:gd name="connsiteX23" fmla="*/ 2643188 w 3035301"/>
                    <a:gd name="connsiteY23" fmla="*/ 2301875 h 2414588"/>
                    <a:gd name="connsiteX24" fmla="*/ 404813 w 3035301"/>
                    <a:gd name="connsiteY24" fmla="*/ 2292350 h 2414588"/>
                    <a:gd name="connsiteX25" fmla="*/ 214313 w 3035301"/>
                    <a:gd name="connsiteY25" fmla="*/ 2082800 h 2414588"/>
                    <a:gd name="connsiteX26" fmla="*/ 395288 w 3035301"/>
                    <a:gd name="connsiteY26" fmla="*/ 301625 h 2414588"/>
                    <a:gd name="connsiteX27" fmla="*/ 604838 w 3035301"/>
                    <a:gd name="connsiteY27" fmla="*/ 282575 h 2414588"/>
                    <a:gd name="connsiteX0" fmla="*/ 604838 w 3035301"/>
                    <a:gd name="connsiteY0" fmla="*/ 133042 h 2182505"/>
                    <a:gd name="connsiteX1" fmla="*/ 585788 w 3035301"/>
                    <a:gd name="connsiteY1" fmla="*/ 828367 h 2182505"/>
                    <a:gd name="connsiteX2" fmla="*/ 852488 w 3035301"/>
                    <a:gd name="connsiteY2" fmla="*/ 875992 h 2182505"/>
                    <a:gd name="connsiteX3" fmla="*/ 957263 w 3035301"/>
                    <a:gd name="connsiteY3" fmla="*/ 228292 h 2182505"/>
                    <a:gd name="connsiteX4" fmla="*/ 1157288 w 3035301"/>
                    <a:gd name="connsiteY4" fmla="*/ 180667 h 2182505"/>
                    <a:gd name="connsiteX5" fmla="*/ 1138238 w 3035301"/>
                    <a:gd name="connsiteY5" fmla="*/ 866467 h 2182505"/>
                    <a:gd name="connsiteX6" fmla="*/ 1328738 w 3035301"/>
                    <a:gd name="connsiteY6" fmla="*/ 885517 h 2182505"/>
                    <a:gd name="connsiteX7" fmla="*/ 1357313 w 3035301"/>
                    <a:gd name="connsiteY7" fmla="*/ 180667 h 2182505"/>
                    <a:gd name="connsiteX8" fmla="*/ 1585913 w 3035301"/>
                    <a:gd name="connsiteY8" fmla="*/ 190192 h 2182505"/>
                    <a:gd name="connsiteX9" fmla="*/ 1500188 w 3035301"/>
                    <a:gd name="connsiteY9" fmla="*/ 914092 h 2182505"/>
                    <a:gd name="connsiteX10" fmla="*/ 1738313 w 3035301"/>
                    <a:gd name="connsiteY10" fmla="*/ 904567 h 2182505"/>
                    <a:gd name="connsiteX11" fmla="*/ 1719263 w 3035301"/>
                    <a:gd name="connsiteY11" fmla="*/ 180667 h 2182505"/>
                    <a:gd name="connsiteX12" fmla="*/ 1900238 w 3035301"/>
                    <a:gd name="connsiteY12" fmla="*/ 180667 h 2182505"/>
                    <a:gd name="connsiteX13" fmla="*/ 1890713 w 3035301"/>
                    <a:gd name="connsiteY13" fmla="*/ 961717 h 2182505"/>
                    <a:gd name="connsiteX14" fmla="*/ 2090738 w 3035301"/>
                    <a:gd name="connsiteY14" fmla="*/ 914092 h 2182505"/>
                    <a:gd name="connsiteX15" fmla="*/ 2119313 w 3035301"/>
                    <a:gd name="connsiteY15" fmla="*/ 142567 h 2182505"/>
                    <a:gd name="connsiteX16" fmla="*/ 2290763 w 3035301"/>
                    <a:gd name="connsiteY16" fmla="*/ 152092 h 2182505"/>
                    <a:gd name="connsiteX17" fmla="*/ 2243138 w 3035301"/>
                    <a:gd name="connsiteY17" fmla="*/ 923617 h 2182505"/>
                    <a:gd name="connsiteX18" fmla="*/ 2433638 w 3035301"/>
                    <a:gd name="connsiteY18" fmla="*/ 914092 h 2182505"/>
                    <a:gd name="connsiteX19" fmla="*/ 2471738 w 3035301"/>
                    <a:gd name="connsiteY19" fmla="*/ 180667 h 2182505"/>
                    <a:gd name="connsiteX20" fmla="*/ 2728913 w 3035301"/>
                    <a:gd name="connsiteY20" fmla="*/ 209242 h 2182505"/>
                    <a:gd name="connsiteX21" fmla="*/ 2633663 w 3035301"/>
                    <a:gd name="connsiteY21" fmla="*/ 990292 h 2182505"/>
                    <a:gd name="connsiteX22" fmla="*/ 2757488 w 3035301"/>
                    <a:gd name="connsiteY22" fmla="*/ 1961842 h 2182505"/>
                    <a:gd name="connsiteX23" fmla="*/ 2643188 w 3035301"/>
                    <a:gd name="connsiteY23" fmla="*/ 2152342 h 2182505"/>
                    <a:gd name="connsiteX24" fmla="*/ 404813 w 3035301"/>
                    <a:gd name="connsiteY24" fmla="*/ 2142817 h 2182505"/>
                    <a:gd name="connsiteX25" fmla="*/ 214313 w 3035301"/>
                    <a:gd name="connsiteY25" fmla="*/ 1933267 h 2182505"/>
                    <a:gd name="connsiteX26" fmla="*/ 222585 w 3035301"/>
                    <a:gd name="connsiteY26" fmla="*/ 1045595 h 2182505"/>
                    <a:gd name="connsiteX27" fmla="*/ 395288 w 3035301"/>
                    <a:gd name="connsiteY27" fmla="*/ 152092 h 2182505"/>
                    <a:gd name="connsiteX28" fmla="*/ 604838 w 3035301"/>
                    <a:gd name="connsiteY28" fmla="*/ 133042 h 2182505"/>
                    <a:gd name="connsiteX0" fmla="*/ 604838 w 3035301"/>
                    <a:gd name="connsiteY0" fmla="*/ 129261 h 2178724"/>
                    <a:gd name="connsiteX1" fmla="*/ 585788 w 3035301"/>
                    <a:gd name="connsiteY1" fmla="*/ 824586 h 2178724"/>
                    <a:gd name="connsiteX2" fmla="*/ 852488 w 3035301"/>
                    <a:gd name="connsiteY2" fmla="*/ 872211 h 2178724"/>
                    <a:gd name="connsiteX3" fmla="*/ 957263 w 3035301"/>
                    <a:gd name="connsiteY3" fmla="*/ 224511 h 2178724"/>
                    <a:gd name="connsiteX4" fmla="*/ 1157288 w 3035301"/>
                    <a:gd name="connsiteY4" fmla="*/ 176886 h 2178724"/>
                    <a:gd name="connsiteX5" fmla="*/ 1138238 w 3035301"/>
                    <a:gd name="connsiteY5" fmla="*/ 862686 h 2178724"/>
                    <a:gd name="connsiteX6" fmla="*/ 1328738 w 3035301"/>
                    <a:gd name="connsiteY6" fmla="*/ 881736 h 2178724"/>
                    <a:gd name="connsiteX7" fmla="*/ 1357313 w 3035301"/>
                    <a:gd name="connsiteY7" fmla="*/ 176886 h 2178724"/>
                    <a:gd name="connsiteX8" fmla="*/ 1585913 w 3035301"/>
                    <a:gd name="connsiteY8" fmla="*/ 186411 h 2178724"/>
                    <a:gd name="connsiteX9" fmla="*/ 1500188 w 3035301"/>
                    <a:gd name="connsiteY9" fmla="*/ 910311 h 2178724"/>
                    <a:gd name="connsiteX10" fmla="*/ 1738313 w 3035301"/>
                    <a:gd name="connsiteY10" fmla="*/ 900786 h 2178724"/>
                    <a:gd name="connsiteX11" fmla="*/ 1719263 w 3035301"/>
                    <a:gd name="connsiteY11" fmla="*/ 176886 h 2178724"/>
                    <a:gd name="connsiteX12" fmla="*/ 1900238 w 3035301"/>
                    <a:gd name="connsiteY12" fmla="*/ 176886 h 2178724"/>
                    <a:gd name="connsiteX13" fmla="*/ 1890713 w 3035301"/>
                    <a:gd name="connsiteY13" fmla="*/ 957936 h 2178724"/>
                    <a:gd name="connsiteX14" fmla="*/ 2090738 w 3035301"/>
                    <a:gd name="connsiteY14" fmla="*/ 910311 h 2178724"/>
                    <a:gd name="connsiteX15" fmla="*/ 2119313 w 3035301"/>
                    <a:gd name="connsiteY15" fmla="*/ 138786 h 2178724"/>
                    <a:gd name="connsiteX16" fmla="*/ 2290763 w 3035301"/>
                    <a:gd name="connsiteY16" fmla="*/ 148311 h 2178724"/>
                    <a:gd name="connsiteX17" fmla="*/ 2243138 w 3035301"/>
                    <a:gd name="connsiteY17" fmla="*/ 919836 h 2178724"/>
                    <a:gd name="connsiteX18" fmla="*/ 2433638 w 3035301"/>
                    <a:gd name="connsiteY18" fmla="*/ 910311 h 2178724"/>
                    <a:gd name="connsiteX19" fmla="*/ 2471738 w 3035301"/>
                    <a:gd name="connsiteY19" fmla="*/ 176886 h 2178724"/>
                    <a:gd name="connsiteX20" fmla="*/ 2728913 w 3035301"/>
                    <a:gd name="connsiteY20" fmla="*/ 205461 h 2178724"/>
                    <a:gd name="connsiteX21" fmla="*/ 2633663 w 3035301"/>
                    <a:gd name="connsiteY21" fmla="*/ 986511 h 2178724"/>
                    <a:gd name="connsiteX22" fmla="*/ 2757488 w 3035301"/>
                    <a:gd name="connsiteY22" fmla="*/ 1958061 h 2178724"/>
                    <a:gd name="connsiteX23" fmla="*/ 2643188 w 3035301"/>
                    <a:gd name="connsiteY23" fmla="*/ 2148561 h 2178724"/>
                    <a:gd name="connsiteX24" fmla="*/ 404813 w 3035301"/>
                    <a:gd name="connsiteY24" fmla="*/ 2139036 h 2178724"/>
                    <a:gd name="connsiteX25" fmla="*/ 214313 w 3035301"/>
                    <a:gd name="connsiteY25" fmla="*/ 1929486 h 2178724"/>
                    <a:gd name="connsiteX26" fmla="*/ 378396 w 3035301"/>
                    <a:gd name="connsiteY26" fmla="*/ 1019122 h 2178724"/>
                    <a:gd name="connsiteX27" fmla="*/ 395288 w 3035301"/>
                    <a:gd name="connsiteY27" fmla="*/ 148311 h 2178724"/>
                    <a:gd name="connsiteX28" fmla="*/ 604838 w 3035301"/>
                    <a:gd name="connsiteY28" fmla="*/ 129261 h 2178724"/>
                    <a:gd name="connsiteX0" fmla="*/ 604838 w 3035301"/>
                    <a:gd name="connsiteY0" fmla="*/ 129261 h 2178724"/>
                    <a:gd name="connsiteX1" fmla="*/ 585788 w 3035301"/>
                    <a:gd name="connsiteY1" fmla="*/ 824586 h 2178724"/>
                    <a:gd name="connsiteX2" fmla="*/ 852488 w 3035301"/>
                    <a:gd name="connsiteY2" fmla="*/ 872211 h 2178724"/>
                    <a:gd name="connsiteX3" fmla="*/ 957263 w 3035301"/>
                    <a:gd name="connsiteY3" fmla="*/ 224511 h 2178724"/>
                    <a:gd name="connsiteX4" fmla="*/ 1157288 w 3035301"/>
                    <a:gd name="connsiteY4" fmla="*/ 176886 h 2178724"/>
                    <a:gd name="connsiteX5" fmla="*/ 1138238 w 3035301"/>
                    <a:gd name="connsiteY5" fmla="*/ 862686 h 2178724"/>
                    <a:gd name="connsiteX6" fmla="*/ 1328738 w 3035301"/>
                    <a:gd name="connsiteY6" fmla="*/ 881736 h 2178724"/>
                    <a:gd name="connsiteX7" fmla="*/ 1357313 w 3035301"/>
                    <a:gd name="connsiteY7" fmla="*/ 176886 h 2178724"/>
                    <a:gd name="connsiteX8" fmla="*/ 1585913 w 3035301"/>
                    <a:gd name="connsiteY8" fmla="*/ 186411 h 2178724"/>
                    <a:gd name="connsiteX9" fmla="*/ 1500188 w 3035301"/>
                    <a:gd name="connsiteY9" fmla="*/ 910311 h 2178724"/>
                    <a:gd name="connsiteX10" fmla="*/ 1738313 w 3035301"/>
                    <a:gd name="connsiteY10" fmla="*/ 900786 h 2178724"/>
                    <a:gd name="connsiteX11" fmla="*/ 1719263 w 3035301"/>
                    <a:gd name="connsiteY11" fmla="*/ 176886 h 2178724"/>
                    <a:gd name="connsiteX12" fmla="*/ 1900238 w 3035301"/>
                    <a:gd name="connsiteY12" fmla="*/ 176886 h 2178724"/>
                    <a:gd name="connsiteX13" fmla="*/ 1890713 w 3035301"/>
                    <a:gd name="connsiteY13" fmla="*/ 957936 h 2178724"/>
                    <a:gd name="connsiteX14" fmla="*/ 2090738 w 3035301"/>
                    <a:gd name="connsiteY14" fmla="*/ 910311 h 2178724"/>
                    <a:gd name="connsiteX15" fmla="*/ 2119313 w 3035301"/>
                    <a:gd name="connsiteY15" fmla="*/ 138786 h 2178724"/>
                    <a:gd name="connsiteX16" fmla="*/ 2290763 w 3035301"/>
                    <a:gd name="connsiteY16" fmla="*/ 148311 h 2178724"/>
                    <a:gd name="connsiteX17" fmla="*/ 2243138 w 3035301"/>
                    <a:gd name="connsiteY17" fmla="*/ 919836 h 2178724"/>
                    <a:gd name="connsiteX18" fmla="*/ 2433638 w 3035301"/>
                    <a:gd name="connsiteY18" fmla="*/ 910311 h 2178724"/>
                    <a:gd name="connsiteX19" fmla="*/ 2471738 w 3035301"/>
                    <a:gd name="connsiteY19" fmla="*/ 176886 h 2178724"/>
                    <a:gd name="connsiteX20" fmla="*/ 2728913 w 3035301"/>
                    <a:gd name="connsiteY20" fmla="*/ 205461 h 2178724"/>
                    <a:gd name="connsiteX21" fmla="*/ 2633663 w 3035301"/>
                    <a:gd name="connsiteY21" fmla="*/ 986511 h 2178724"/>
                    <a:gd name="connsiteX22" fmla="*/ 2757488 w 3035301"/>
                    <a:gd name="connsiteY22" fmla="*/ 1958061 h 2178724"/>
                    <a:gd name="connsiteX23" fmla="*/ 2643188 w 3035301"/>
                    <a:gd name="connsiteY23" fmla="*/ 2148561 h 2178724"/>
                    <a:gd name="connsiteX24" fmla="*/ 404813 w 3035301"/>
                    <a:gd name="connsiteY24" fmla="*/ 2139036 h 2178724"/>
                    <a:gd name="connsiteX25" fmla="*/ 214313 w 3035301"/>
                    <a:gd name="connsiteY25" fmla="*/ 1929486 h 2178724"/>
                    <a:gd name="connsiteX26" fmla="*/ 378396 w 3035301"/>
                    <a:gd name="connsiteY26" fmla="*/ 1019122 h 2178724"/>
                    <a:gd name="connsiteX27" fmla="*/ 395288 w 3035301"/>
                    <a:gd name="connsiteY27" fmla="*/ 148311 h 2178724"/>
                    <a:gd name="connsiteX28" fmla="*/ 604838 w 3035301"/>
                    <a:gd name="connsiteY28" fmla="*/ 129261 h 2178724"/>
                    <a:gd name="connsiteX0" fmla="*/ 604838 w 3035301"/>
                    <a:gd name="connsiteY0" fmla="*/ 129261 h 2178724"/>
                    <a:gd name="connsiteX1" fmla="*/ 585788 w 3035301"/>
                    <a:gd name="connsiteY1" fmla="*/ 824586 h 2178724"/>
                    <a:gd name="connsiteX2" fmla="*/ 852488 w 3035301"/>
                    <a:gd name="connsiteY2" fmla="*/ 872211 h 2178724"/>
                    <a:gd name="connsiteX3" fmla="*/ 957263 w 3035301"/>
                    <a:gd name="connsiteY3" fmla="*/ 224511 h 2178724"/>
                    <a:gd name="connsiteX4" fmla="*/ 1157288 w 3035301"/>
                    <a:gd name="connsiteY4" fmla="*/ 176886 h 2178724"/>
                    <a:gd name="connsiteX5" fmla="*/ 1138238 w 3035301"/>
                    <a:gd name="connsiteY5" fmla="*/ 862686 h 2178724"/>
                    <a:gd name="connsiteX6" fmla="*/ 1328738 w 3035301"/>
                    <a:gd name="connsiteY6" fmla="*/ 881736 h 2178724"/>
                    <a:gd name="connsiteX7" fmla="*/ 1357313 w 3035301"/>
                    <a:gd name="connsiteY7" fmla="*/ 176886 h 2178724"/>
                    <a:gd name="connsiteX8" fmla="*/ 1585913 w 3035301"/>
                    <a:gd name="connsiteY8" fmla="*/ 186411 h 2178724"/>
                    <a:gd name="connsiteX9" fmla="*/ 1500188 w 3035301"/>
                    <a:gd name="connsiteY9" fmla="*/ 910311 h 2178724"/>
                    <a:gd name="connsiteX10" fmla="*/ 1738313 w 3035301"/>
                    <a:gd name="connsiteY10" fmla="*/ 900786 h 2178724"/>
                    <a:gd name="connsiteX11" fmla="*/ 1719263 w 3035301"/>
                    <a:gd name="connsiteY11" fmla="*/ 176886 h 2178724"/>
                    <a:gd name="connsiteX12" fmla="*/ 1900238 w 3035301"/>
                    <a:gd name="connsiteY12" fmla="*/ 176886 h 2178724"/>
                    <a:gd name="connsiteX13" fmla="*/ 1890713 w 3035301"/>
                    <a:gd name="connsiteY13" fmla="*/ 957936 h 2178724"/>
                    <a:gd name="connsiteX14" fmla="*/ 2090738 w 3035301"/>
                    <a:gd name="connsiteY14" fmla="*/ 910311 h 2178724"/>
                    <a:gd name="connsiteX15" fmla="*/ 2119313 w 3035301"/>
                    <a:gd name="connsiteY15" fmla="*/ 138786 h 2178724"/>
                    <a:gd name="connsiteX16" fmla="*/ 2290763 w 3035301"/>
                    <a:gd name="connsiteY16" fmla="*/ 148311 h 2178724"/>
                    <a:gd name="connsiteX17" fmla="*/ 2243138 w 3035301"/>
                    <a:gd name="connsiteY17" fmla="*/ 919836 h 2178724"/>
                    <a:gd name="connsiteX18" fmla="*/ 2433638 w 3035301"/>
                    <a:gd name="connsiteY18" fmla="*/ 910311 h 2178724"/>
                    <a:gd name="connsiteX19" fmla="*/ 2471738 w 3035301"/>
                    <a:gd name="connsiteY19" fmla="*/ 176886 h 2178724"/>
                    <a:gd name="connsiteX20" fmla="*/ 2728913 w 3035301"/>
                    <a:gd name="connsiteY20" fmla="*/ 205461 h 2178724"/>
                    <a:gd name="connsiteX21" fmla="*/ 2633663 w 3035301"/>
                    <a:gd name="connsiteY21" fmla="*/ 986511 h 2178724"/>
                    <a:gd name="connsiteX22" fmla="*/ 2757488 w 3035301"/>
                    <a:gd name="connsiteY22" fmla="*/ 1958061 h 2178724"/>
                    <a:gd name="connsiteX23" fmla="*/ 2643188 w 3035301"/>
                    <a:gd name="connsiteY23" fmla="*/ 2148561 h 2178724"/>
                    <a:gd name="connsiteX24" fmla="*/ 404813 w 3035301"/>
                    <a:gd name="connsiteY24" fmla="*/ 2139036 h 2178724"/>
                    <a:gd name="connsiteX25" fmla="*/ 214313 w 3035301"/>
                    <a:gd name="connsiteY25" fmla="*/ 1929486 h 2178724"/>
                    <a:gd name="connsiteX26" fmla="*/ 378396 w 3035301"/>
                    <a:gd name="connsiteY26" fmla="*/ 1019122 h 2178724"/>
                    <a:gd name="connsiteX27" fmla="*/ 395288 w 3035301"/>
                    <a:gd name="connsiteY27" fmla="*/ 148311 h 2178724"/>
                    <a:gd name="connsiteX28" fmla="*/ 604838 w 3035301"/>
                    <a:gd name="connsiteY28" fmla="*/ 129261 h 21787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</a:cxnLst>
                  <a:rect l="l" t="t" r="r" b="b"/>
                  <a:pathLst>
                    <a:path w="3035301" h="2178724">
                      <a:moveTo>
                        <a:pt x="604838" y="129261"/>
                      </a:moveTo>
                      <a:cubicBezTo>
                        <a:pt x="636588" y="241973"/>
                        <a:pt x="544513" y="700761"/>
                        <a:pt x="585788" y="824586"/>
                      </a:cubicBezTo>
                      <a:cubicBezTo>
                        <a:pt x="627063" y="948411"/>
                        <a:pt x="790575" y="972224"/>
                        <a:pt x="852488" y="872211"/>
                      </a:cubicBezTo>
                      <a:cubicBezTo>
                        <a:pt x="914401" y="772198"/>
                        <a:pt x="906463" y="340398"/>
                        <a:pt x="957263" y="224511"/>
                      </a:cubicBezTo>
                      <a:cubicBezTo>
                        <a:pt x="1008063" y="108624"/>
                        <a:pt x="1127125" y="70523"/>
                        <a:pt x="1157288" y="176886"/>
                      </a:cubicBezTo>
                      <a:cubicBezTo>
                        <a:pt x="1187451" y="283249"/>
                        <a:pt x="1109663" y="745211"/>
                        <a:pt x="1138238" y="862686"/>
                      </a:cubicBezTo>
                      <a:cubicBezTo>
                        <a:pt x="1166813" y="980161"/>
                        <a:pt x="1292226" y="996036"/>
                        <a:pt x="1328738" y="881736"/>
                      </a:cubicBezTo>
                      <a:cubicBezTo>
                        <a:pt x="1365250" y="767436"/>
                        <a:pt x="1314451" y="292774"/>
                        <a:pt x="1357313" y="176886"/>
                      </a:cubicBezTo>
                      <a:cubicBezTo>
                        <a:pt x="1400176" y="60999"/>
                        <a:pt x="1562101" y="64174"/>
                        <a:pt x="1585913" y="186411"/>
                      </a:cubicBezTo>
                      <a:cubicBezTo>
                        <a:pt x="1609726" y="308649"/>
                        <a:pt x="1474788" y="791248"/>
                        <a:pt x="1500188" y="910311"/>
                      </a:cubicBezTo>
                      <a:cubicBezTo>
                        <a:pt x="1525588" y="1029374"/>
                        <a:pt x="1701801" y="1023023"/>
                        <a:pt x="1738313" y="900786"/>
                      </a:cubicBezTo>
                      <a:cubicBezTo>
                        <a:pt x="1774825" y="778549"/>
                        <a:pt x="1692276" y="297536"/>
                        <a:pt x="1719263" y="176886"/>
                      </a:cubicBezTo>
                      <a:cubicBezTo>
                        <a:pt x="1746251" y="56236"/>
                        <a:pt x="1871663" y="46711"/>
                        <a:pt x="1900238" y="176886"/>
                      </a:cubicBezTo>
                      <a:cubicBezTo>
                        <a:pt x="1928813" y="307061"/>
                        <a:pt x="1858963" y="835699"/>
                        <a:pt x="1890713" y="957936"/>
                      </a:cubicBezTo>
                      <a:cubicBezTo>
                        <a:pt x="1922463" y="1080173"/>
                        <a:pt x="2052638" y="1046836"/>
                        <a:pt x="2090738" y="910311"/>
                      </a:cubicBezTo>
                      <a:cubicBezTo>
                        <a:pt x="2128838" y="773786"/>
                        <a:pt x="2085976" y="265786"/>
                        <a:pt x="2119313" y="138786"/>
                      </a:cubicBezTo>
                      <a:cubicBezTo>
                        <a:pt x="2152650" y="11786"/>
                        <a:pt x="2270126" y="18136"/>
                        <a:pt x="2290763" y="148311"/>
                      </a:cubicBezTo>
                      <a:cubicBezTo>
                        <a:pt x="2311400" y="278486"/>
                        <a:pt x="2219326" y="792836"/>
                        <a:pt x="2243138" y="919836"/>
                      </a:cubicBezTo>
                      <a:cubicBezTo>
                        <a:pt x="2266950" y="1046836"/>
                        <a:pt x="2395538" y="1034136"/>
                        <a:pt x="2433638" y="910311"/>
                      </a:cubicBezTo>
                      <a:cubicBezTo>
                        <a:pt x="2471738" y="786486"/>
                        <a:pt x="2422526" y="294361"/>
                        <a:pt x="2471738" y="176886"/>
                      </a:cubicBezTo>
                      <a:cubicBezTo>
                        <a:pt x="2520950" y="59411"/>
                        <a:pt x="2701926" y="70524"/>
                        <a:pt x="2728913" y="205461"/>
                      </a:cubicBezTo>
                      <a:cubicBezTo>
                        <a:pt x="2755900" y="340398"/>
                        <a:pt x="2628901" y="694411"/>
                        <a:pt x="2633663" y="986511"/>
                      </a:cubicBezTo>
                      <a:cubicBezTo>
                        <a:pt x="2883271" y="1301305"/>
                        <a:pt x="2755901" y="1764386"/>
                        <a:pt x="2757488" y="1958061"/>
                      </a:cubicBezTo>
                      <a:cubicBezTo>
                        <a:pt x="2759075" y="2151736"/>
                        <a:pt x="3035301" y="2118399"/>
                        <a:pt x="2643188" y="2148561"/>
                      </a:cubicBezTo>
                      <a:cubicBezTo>
                        <a:pt x="2251076" y="2178724"/>
                        <a:pt x="809626" y="2175549"/>
                        <a:pt x="404813" y="2139036"/>
                      </a:cubicBezTo>
                      <a:cubicBezTo>
                        <a:pt x="0" y="2102523"/>
                        <a:pt x="218716" y="2116138"/>
                        <a:pt x="214313" y="1929486"/>
                      </a:cubicBezTo>
                      <a:cubicBezTo>
                        <a:pt x="209910" y="1742834"/>
                        <a:pt x="147905" y="1202523"/>
                        <a:pt x="378396" y="1019122"/>
                      </a:cubicBezTo>
                      <a:cubicBezTo>
                        <a:pt x="408558" y="722260"/>
                        <a:pt x="357548" y="296621"/>
                        <a:pt x="395288" y="148311"/>
                      </a:cubicBezTo>
                      <a:cubicBezTo>
                        <a:pt x="433028" y="1"/>
                        <a:pt x="573088" y="16549"/>
                        <a:pt x="604838" y="129261"/>
                      </a:cubicBezTo>
                      <a:close/>
                    </a:path>
                  </a:pathLst>
                </a:custGeom>
                <a:solidFill>
                  <a:srgbClr val="FF7C80"/>
                </a:solidFill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/>
                </a:p>
              </p:txBody>
            </p:sp>
            <p:sp>
              <p:nvSpPr>
                <p:cNvPr id="30" name="Oval 121">
                  <a:extLst>
                    <a:ext uri="{FF2B5EF4-FFF2-40B4-BE49-F238E27FC236}">
                      <a16:creationId xmlns:a16="http://schemas.microsoft.com/office/drawing/2014/main" id="{B0F4CA45-CFD6-4940-920C-1AFDF2BC68DE}"/>
                    </a:ext>
                  </a:extLst>
                </p:cNvPr>
                <p:cNvSpPr/>
                <p:nvPr/>
              </p:nvSpPr>
              <p:spPr>
                <a:xfrm flipH="1">
                  <a:off x="2076203" y="2482850"/>
                  <a:ext cx="281892" cy="144464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/>
                </a:p>
              </p:txBody>
            </p:sp>
          </p:grpSp>
          <p:grpSp>
            <p:nvGrpSpPr>
              <p:cNvPr id="35899" name="Group 14">
                <a:extLst>
                  <a:ext uri="{FF2B5EF4-FFF2-40B4-BE49-F238E27FC236}">
                    <a16:creationId xmlns:a16="http://schemas.microsoft.com/office/drawing/2014/main" id="{A9276BA2-9C25-4FAC-873D-F60A7B27DAA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flipH="1">
                <a:off x="1485900" y="1824038"/>
                <a:ext cx="1000125" cy="1023937"/>
                <a:chOff x="887412" y="1938338"/>
                <a:chExt cx="2093913" cy="2027237"/>
              </a:xfrm>
            </p:grpSpPr>
            <p:sp>
              <p:nvSpPr>
                <p:cNvPr id="27" name="Freeform 107">
                  <a:extLst>
                    <a:ext uri="{FF2B5EF4-FFF2-40B4-BE49-F238E27FC236}">
                      <a16:creationId xmlns:a16="http://schemas.microsoft.com/office/drawing/2014/main" id="{68D9E82E-7FCC-4317-9854-B74571004746}"/>
                    </a:ext>
                  </a:extLst>
                </p:cNvPr>
                <p:cNvSpPr/>
                <p:nvPr/>
              </p:nvSpPr>
              <p:spPr>
                <a:xfrm>
                  <a:off x="885164" y="1941479"/>
                  <a:ext cx="2096156" cy="2024096"/>
                </a:xfrm>
                <a:custGeom>
                  <a:avLst/>
                  <a:gdLst>
                    <a:gd name="connsiteX0" fmla="*/ 300037 w 2451099"/>
                    <a:gd name="connsiteY0" fmla="*/ 1957387 h 2179637"/>
                    <a:gd name="connsiteX1" fmla="*/ 328612 w 2451099"/>
                    <a:gd name="connsiteY1" fmla="*/ 900112 h 2179637"/>
                    <a:gd name="connsiteX2" fmla="*/ 471487 w 2451099"/>
                    <a:gd name="connsiteY2" fmla="*/ 804862 h 2179637"/>
                    <a:gd name="connsiteX3" fmla="*/ 585787 w 2451099"/>
                    <a:gd name="connsiteY3" fmla="*/ 157162 h 2179637"/>
                    <a:gd name="connsiteX4" fmla="*/ 747712 w 2451099"/>
                    <a:gd name="connsiteY4" fmla="*/ 204787 h 2179637"/>
                    <a:gd name="connsiteX5" fmla="*/ 747712 w 2451099"/>
                    <a:gd name="connsiteY5" fmla="*/ 862012 h 2179637"/>
                    <a:gd name="connsiteX6" fmla="*/ 947737 w 2451099"/>
                    <a:gd name="connsiteY6" fmla="*/ 890587 h 2179637"/>
                    <a:gd name="connsiteX7" fmla="*/ 985837 w 2451099"/>
                    <a:gd name="connsiteY7" fmla="*/ 147637 h 2179637"/>
                    <a:gd name="connsiteX8" fmla="*/ 1195387 w 2451099"/>
                    <a:gd name="connsiteY8" fmla="*/ 128587 h 2179637"/>
                    <a:gd name="connsiteX9" fmla="*/ 1195387 w 2451099"/>
                    <a:gd name="connsiteY9" fmla="*/ 919162 h 2179637"/>
                    <a:gd name="connsiteX10" fmla="*/ 1395412 w 2451099"/>
                    <a:gd name="connsiteY10" fmla="*/ 747712 h 2179637"/>
                    <a:gd name="connsiteX11" fmla="*/ 1366837 w 2451099"/>
                    <a:gd name="connsiteY11" fmla="*/ 147637 h 2179637"/>
                    <a:gd name="connsiteX12" fmla="*/ 1519237 w 2451099"/>
                    <a:gd name="connsiteY12" fmla="*/ 138112 h 2179637"/>
                    <a:gd name="connsiteX13" fmla="*/ 1538287 w 2451099"/>
                    <a:gd name="connsiteY13" fmla="*/ 871537 h 2179637"/>
                    <a:gd name="connsiteX14" fmla="*/ 1681162 w 2451099"/>
                    <a:gd name="connsiteY14" fmla="*/ 928687 h 2179637"/>
                    <a:gd name="connsiteX15" fmla="*/ 1709737 w 2451099"/>
                    <a:gd name="connsiteY15" fmla="*/ 138112 h 2179637"/>
                    <a:gd name="connsiteX16" fmla="*/ 1871662 w 2451099"/>
                    <a:gd name="connsiteY16" fmla="*/ 185737 h 2179637"/>
                    <a:gd name="connsiteX17" fmla="*/ 1852612 w 2451099"/>
                    <a:gd name="connsiteY17" fmla="*/ 919162 h 2179637"/>
                    <a:gd name="connsiteX18" fmla="*/ 2043112 w 2451099"/>
                    <a:gd name="connsiteY18" fmla="*/ 966787 h 2179637"/>
                    <a:gd name="connsiteX19" fmla="*/ 2090737 w 2451099"/>
                    <a:gd name="connsiteY19" fmla="*/ 166687 h 2179637"/>
                    <a:gd name="connsiteX20" fmla="*/ 2214562 w 2451099"/>
                    <a:gd name="connsiteY20" fmla="*/ 242887 h 2179637"/>
                    <a:gd name="connsiteX21" fmla="*/ 2138362 w 2451099"/>
                    <a:gd name="connsiteY21" fmla="*/ 966787 h 2179637"/>
                    <a:gd name="connsiteX22" fmla="*/ 2243137 w 2451099"/>
                    <a:gd name="connsiteY22" fmla="*/ 947737 h 2179637"/>
                    <a:gd name="connsiteX23" fmla="*/ 2243137 w 2451099"/>
                    <a:gd name="connsiteY23" fmla="*/ 1995487 h 2179637"/>
                    <a:gd name="connsiteX24" fmla="*/ 2128837 w 2451099"/>
                    <a:gd name="connsiteY24" fmla="*/ 2052637 h 2179637"/>
                    <a:gd name="connsiteX25" fmla="*/ 300037 w 2451099"/>
                    <a:gd name="connsiteY25" fmla="*/ 1957387 h 2179637"/>
                    <a:gd name="connsiteX0" fmla="*/ 322262 w 2473324"/>
                    <a:gd name="connsiteY0" fmla="*/ 1957387 h 2179637"/>
                    <a:gd name="connsiteX1" fmla="*/ 217487 w 2473324"/>
                    <a:gd name="connsiteY1" fmla="*/ 1814512 h 2179637"/>
                    <a:gd name="connsiteX2" fmla="*/ 350837 w 2473324"/>
                    <a:gd name="connsiteY2" fmla="*/ 900112 h 2179637"/>
                    <a:gd name="connsiteX3" fmla="*/ 493712 w 2473324"/>
                    <a:gd name="connsiteY3" fmla="*/ 804862 h 2179637"/>
                    <a:gd name="connsiteX4" fmla="*/ 608012 w 2473324"/>
                    <a:gd name="connsiteY4" fmla="*/ 157162 h 2179637"/>
                    <a:gd name="connsiteX5" fmla="*/ 769937 w 2473324"/>
                    <a:gd name="connsiteY5" fmla="*/ 204787 h 2179637"/>
                    <a:gd name="connsiteX6" fmla="*/ 769937 w 2473324"/>
                    <a:gd name="connsiteY6" fmla="*/ 862012 h 2179637"/>
                    <a:gd name="connsiteX7" fmla="*/ 969962 w 2473324"/>
                    <a:gd name="connsiteY7" fmla="*/ 890587 h 2179637"/>
                    <a:gd name="connsiteX8" fmla="*/ 1008062 w 2473324"/>
                    <a:gd name="connsiteY8" fmla="*/ 147637 h 2179637"/>
                    <a:gd name="connsiteX9" fmla="*/ 1217612 w 2473324"/>
                    <a:gd name="connsiteY9" fmla="*/ 128587 h 2179637"/>
                    <a:gd name="connsiteX10" fmla="*/ 1217612 w 2473324"/>
                    <a:gd name="connsiteY10" fmla="*/ 919162 h 2179637"/>
                    <a:gd name="connsiteX11" fmla="*/ 1417637 w 2473324"/>
                    <a:gd name="connsiteY11" fmla="*/ 747712 h 2179637"/>
                    <a:gd name="connsiteX12" fmla="*/ 1389062 w 2473324"/>
                    <a:gd name="connsiteY12" fmla="*/ 147637 h 2179637"/>
                    <a:gd name="connsiteX13" fmla="*/ 1541462 w 2473324"/>
                    <a:gd name="connsiteY13" fmla="*/ 138112 h 2179637"/>
                    <a:gd name="connsiteX14" fmla="*/ 1560512 w 2473324"/>
                    <a:gd name="connsiteY14" fmla="*/ 871537 h 2179637"/>
                    <a:gd name="connsiteX15" fmla="*/ 1703387 w 2473324"/>
                    <a:gd name="connsiteY15" fmla="*/ 928687 h 2179637"/>
                    <a:gd name="connsiteX16" fmla="*/ 1731962 w 2473324"/>
                    <a:gd name="connsiteY16" fmla="*/ 138112 h 2179637"/>
                    <a:gd name="connsiteX17" fmla="*/ 1893887 w 2473324"/>
                    <a:gd name="connsiteY17" fmla="*/ 185737 h 2179637"/>
                    <a:gd name="connsiteX18" fmla="*/ 1874837 w 2473324"/>
                    <a:gd name="connsiteY18" fmla="*/ 919162 h 2179637"/>
                    <a:gd name="connsiteX19" fmla="*/ 2065337 w 2473324"/>
                    <a:gd name="connsiteY19" fmla="*/ 966787 h 2179637"/>
                    <a:gd name="connsiteX20" fmla="*/ 2112962 w 2473324"/>
                    <a:gd name="connsiteY20" fmla="*/ 166687 h 2179637"/>
                    <a:gd name="connsiteX21" fmla="*/ 2236787 w 2473324"/>
                    <a:gd name="connsiteY21" fmla="*/ 242887 h 2179637"/>
                    <a:gd name="connsiteX22" fmla="*/ 2160587 w 2473324"/>
                    <a:gd name="connsiteY22" fmla="*/ 966787 h 2179637"/>
                    <a:gd name="connsiteX23" fmla="*/ 2265362 w 2473324"/>
                    <a:gd name="connsiteY23" fmla="*/ 947737 h 2179637"/>
                    <a:gd name="connsiteX24" fmla="*/ 2265362 w 2473324"/>
                    <a:gd name="connsiteY24" fmla="*/ 1995487 h 2179637"/>
                    <a:gd name="connsiteX25" fmla="*/ 2151062 w 2473324"/>
                    <a:gd name="connsiteY25" fmla="*/ 2052637 h 2179637"/>
                    <a:gd name="connsiteX26" fmla="*/ 322262 w 2473324"/>
                    <a:gd name="connsiteY26" fmla="*/ 1957387 h 2179637"/>
                    <a:gd name="connsiteX0" fmla="*/ 322262 w 2474912"/>
                    <a:gd name="connsiteY0" fmla="*/ 1957387 h 2070099"/>
                    <a:gd name="connsiteX1" fmla="*/ 217487 w 2474912"/>
                    <a:gd name="connsiteY1" fmla="*/ 1814512 h 2070099"/>
                    <a:gd name="connsiteX2" fmla="*/ 350837 w 2474912"/>
                    <a:gd name="connsiteY2" fmla="*/ 900112 h 2070099"/>
                    <a:gd name="connsiteX3" fmla="*/ 493712 w 2474912"/>
                    <a:gd name="connsiteY3" fmla="*/ 804862 h 2070099"/>
                    <a:gd name="connsiteX4" fmla="*/ 608012 w 2474912"/>
                    <a:gd name="connsiteY4" fmla="*/ 157162 h 2070099"/>
                    <a:gd name="connsiteX5" fmla="*/ 769937 w 2474912"/>
                    <a:gd name="connsiteY5" fmla="*/ 204787 h 2070099"/>
                    <a:gd name="connsiteX6" fmla="*/ 769937 w 2474912"/>
                    <a:gd name="connsiteY6" fmla="*/ 862012 h 2070099"/>
                    <a:gd name="connsiteX7" fmla="*/ 969962 w 2474912"/>
                    <a:gd name="connsiteY7" fmla="*/ 890587 h 2070099"/>
                    <a:gd name="connsiteX8" fmla="*/ 1008062 w 2474912"/>
                    <a:gd name="connsiteY8" fmla="*/ 147637 h 2070099"/>
                    <a:gd name="connsiteX9" fmla="*/ 1217612 w 2474912"/>
                    <a:gd name="connsiteY9" fmla="*/ 128587 h 2070099"/>
                    <a:gd name="connsiteX10" fmla="*/ 1217612 w 2474912"/>
                    <a:gd name="connsiteY10" fmla="*/ 919162 h 2070099"/>
                    <a:gd name="connsiteX11" fmla="*/ 1417637 w 2474912"/>
                    <a:gd name="connsiteY11" fmla="*/ 747712 h 2070099"/>
                    <a:gd name="connsiteX12" fmla="*/ 1389062 w 2474912"/>
                    <a:gd name="connsiteY12" fmla="*/ 147637 h 2070099"/>
                    <a:gd name="connsiteX13" fmla="*/ 1541462 w 2474912"/>
                    <a:gd name="connsiteY13" fmla="*/ 138112 h 2070099"/>
                    <a:gd name="connsiteX14" fmla="*/ 1560512 w 2474912"/>
                    <a:gd name="connsiteY14" fmla="*/ 871537 h 2070099"/>
                    <a:gd name="connsiteX15" fmla="*/ 1703387 w 2474912"/>
                    <a:gd name="connsiteY15" fmla="*/ 928687 h 2070099"/>
                    <a:gd name="connsiteX16" fmla="*/ 1731962 w 2474912"/>
                    <a:gd name="connsiteY16" fmla="*/ 138112 h 2070099"/>
                    <a:gd name="connsiteX17" fmla="*/ 1893887 w 2474912"/>
                    <a:gd name="connsiteY17" fmla="*/ 185737 h 2070099"/>
                    <a:gd name="connsiteX18" fmla="*/ 1874837 w 2474912"/>
                    <a:gd name="connsiteY18" fmla="*/ 919162 h 2070099"/>
                    <a:gd name="connsiteX19" fmla="*/ 2065337 w 2474912"/>
                    <a:gd name="connsiteY19" fmla="*/ 966787 h 2070099"/>
                    <a:gd name="connsiteX20" fmla="*/ 2112962 w 2474912"/>
                    <a:gd name="connsiteY20" fmla="*/ 166687 h 2070099"/>
                    <a:gd name="connsiteX21" fmla="*/ 2236787 w 2474912"/>
                    <a:gd name="connsiteY21" fmla="*/ 242887 h 2070099"/>
                    <a:gd name="connsiteX22" fmla="*/ 2160587 w 2474912"/>
                    <a:gd name="connsiteY22" fmla="*/ 966787 h 2070099"/>
                    <a:gd name="connsiteX23" fmla="*/ 2265362 w 2474912"/>
                    <a:gd name="connsiteY23" fmla="*/ 947737 h 2070099"/>
                    <a:gd name="connsiteX24" fmla="*/ 2265362 w 2474912"/>
                    <a:gd name="connsiteY24" fmla="*/ 1852612 h 2070099"/>
                    <a:gd name="connsiteX25" fmla="*/ 2151062 w 2474912"/>
                    <a:gd name="connsiteY25" fmla="*/ 2052637 h 2070099"/>
                    <a:gd name="connsiteX26" fmla="*/ 322262 w 2474912"/>
                    <a:gd name="connsiteY26" fmla="*/ 1957387 h 2070099"/>
                    <a:gd name="connsiteX0" fmla="*/ 323850 w 2486025"/>
                    <a:gd name="connsiteY0" fmla="*/ 1957387 h 2027237"/>
                    <a:gd name="connsiteX1" fmla="*/ 219075 w 2486025"/>
                    <a:gd name="connsiteY1" fmla="*/ 1814512 h 2027237"/>
                    <a:gd name="connsiteX2" fmla="*/ 352425 w 2486025"/>
                    <a:gd name="connsiteY2" fmla="*/ 900112 h 2027237"/>
                    <a:gd name="connsiteX3" fmla="*/ 495300 w 2486025"/>
                    <a:gd name="connsiteY3" fmla="*/ 804862 h 2027237"/>
                    <a:gd name="connsiteX4" fmla="*/ 609600 w 2486025"/>
                    <a:gd name="connsiteY4" fmla="*/ 157162 h 2027237"/>
                    <a:gd name="connsiteX5" fmla="*/ 771525 w 2486025"/>
                    <a:gd name="connsiteY5" fmla="*/ 204787 h 2027237"/>
                    <a:gd name="connsiteX6" fmla="*/ 771525 w 2486025"/>
                    <a:gd name="connsiteY6" fmla="*/ 862012 h 2027237"/>
                    <a:gd name="connsiteX7" fmla="*/ 971550 w 2486025"/>
                    <a:gd name="connsiteY7" fmla="*/ 890587 h 2027237"/>
                    <a:gd name="connsiteX8" fmla="*/ 1009650 w 2486025"/>
                    <a:gd name="connsiteY8" fmla="*/ 147637 h 2027237"/>
                    <a:gd name="connsiteX9" fmla="*/ 1219200 w 2486025"/>
                    <a:gd name="connsiteY9" fmla="*/ 128587 h 2027237"/>
                    <a:gd name="connsiteX10" fmla="*/ 1219200 w 2486025"/>
                    <a:gd name="connsiteY10" fmla="*/ 919162 h 2027237"/>
                    <a:gd name="connsiteX11" fmla="*/ 1419225 w 2486025"/>
                    <a:gd name="connsiteY11" fmla="*/ 747712 h 2027237"/>
                    <a:gd name="connsiteX12" fmla="*/ 1390650 w 2486025"/>
                    <a:gd name="connsiteY12" fmla="*/ 147637 h 2027237"/>
                    <a:gd name="connsiteX13" fmla="*/ 1543050 w 2486025"/>
                    <a:gd name="connsiteY13" fmla="*/ 138112 h 2027237"/>
                    <a:gd name="connsiteX14" fmla="*/ 1562100 w 2486025"/>
                    <a:gd name="connsiteY14" fmla="*/ 871537 h 2027237"/>
                    <a:gd name="connsiteX15" fmla="*/ 1704975 w 2486025"/>
                    <a:gd name="connsiteY15" fmla="*/ 928687 h 2027237"/>
                    <a:gd name="connsiteX16" fmla="*/ 1733550 w 2486025"/>
                    <a:gd name="connsiteY16" fmla="*/ 138112 h 2027237"/>
                    <a:gd name="connsiteX17" fmla="*/ 1895475 w 2486025"/>
                    <a:gd name="connsiteY17" fmla="*/ 185737 h 2027237"/>
                    <a:gd name="connsiteX18" fmla="*/ 1876425 w 2486025"/>
                    <a:gd name="connsiteY18" fmla="*/ 919162 h 2027237"/>
                    <a:gd name="connsiteX19" fmla="*/ 2066925 w 2486025"/>
                    <a:gd name="connsiteY19" fmla="*/ 966787 h 2027237"/>
                    <a:gd name="connsiteX20" fmla="*/ 2114550 w 2486025"/>
                    <a:gd name="connsiteY20" fmla="*/ 166687 h 2027237"/>
                    <a:gd name="connsiteX21" fmla="*/ 2238375 w 2486025"/>
                    <a:gd name="connsiteY21" fmla="*/ 242887 h 2027237"/>
                    <a:gd name="connsiteX22" fmla="*/ 2162175 w 2486025"/>
                    <a:gd name="connsiteY22" fmla="*/ 966787 h 2027237"/>
                    <a:gd name="connsiteX23" fmla="*/ 2266950 w 2486025"/>
                    <a:gd name="connsiteY23" fmla="*/ 947737 h 2027237"/>
                    <a:gd name="connsiteX24" fmla="*/ 2266950 w 2486025"/>
                    <a:gd name="connsiteY24" fmla="*/ 1852612 h 2027237"/>
                    <a:gd name="connsiteX25" fmla="*/ 2162175 w 2486025"/>
                    <a:gd name="connsiteY25" fmla="*/ 1995487 h 2027237"/>
                    <a:gd name="connsiteX26" fmla="*/ 323850 w 2486025"/>
                    <a:gd name="connsiteY26" fmla="*/ 1957387 h 2027237"/>
                    <a:gd name="connsiteX0" fmla="*/ 323850 w 2295525"/>
                    <a:gd name="connsiteY0" fmla="*/ 1957387 h 2027237"/>
                    <a:gd name="connsiteX1" fmla="*/ 219075 w 2295525"/>
                    <a:gd name="connsiteY1" fmla="*/ 1814512 h 2027237"/>
                    <a:gd name="connsiteX2" fmla="*/ 352425 w 2295525"/>
                    <a:gd name="connsiteY2" fmla="*/ 900112 h 2027237"/>
                    <a:gd name="connsiteX3" fmla="*/ 495300 w 2295525"/>
                    <a:gd name="connsiteY3" fmla="*/ 804862 h 2027237"/>
                    <a:gd name="connsiteX4" fmla="*/ 609600 w 2295525"/>
                    <a:gd name="connsiteY4" fmla="*/ 157162 h 2027237"/>
                    <a:gd name="connsiteX5" fmla="*/ 771525 w 2295525"/>
                    <a:gd name="connsiteY5" fmla="*/ 204787 h 2027237"/>
                    <a:gd name="connsiteX6" fmla="*/ 771525 w 2295525"/>
                    <a:gd name="connsiteY6" fmla="*/ 862012 h 2027237"/>
                    <a:gd name="connsiteX7" fmla="*/ 971550 w 2295525"/>
                    <a:gd name="connsiteY7" fmla="*/ 890587 h 2027237"/>
                    <a:gd name="connsiteX8" fmla="*/ 1009650 w 2295525"/>
                    <a:gd name="connsiteY8" fmla="*/ 147637 h 2027237"/>
                    <a:gd name="connsiteX9" fmla="*/ 1219200 w 2295525"/>
                    <a:gd name="connsiteY9" fmla="*/ 128587 h 2027237"/>
                    <a:gd name="connsiteX10" fmla="*/ 1219200 w 2295525"/>
                    <a:gd name="connsiteY10" fmla="*/ 919162 h 2027237"/>
                    <a:gd name="connsiteX11" fmla="*/ 1419225 w 2295525"/>
                    <a:gd name="connsiteY11" fmla="*/ 747712 h 2027237"/>
                    <a:gd name="connsiteX12" fmla="*/ 1390650 w 2295525"/>
                    <a:gd name="connsiteY12" fmla="*/ 147637 h 2027237"/>
                    <a:gd name="connsiteX13" fmla="*/ 1543050 w 2295525"/>
                    <a:gd name="connsiteY13" fmla="*/ 138112 h 2027237"/>
                    <a:gd name="connsiteX14" fmla="*/ 1562100 w 2295525"/>
                    <a:gd name="connsiteY14" fmla="*/ 871537 h 2027237"/>
                    <a:gd name="connsiteX15" fmla="*/ 1704975 w 2295525"/>
                    <a:gd name="connsiteY15" fmla="*/ 928687 h 2027237"/>
                    <a:gd name="connsiteX16" fmla="*/ 1733550 w 2295525"/>
                    <a:gd name="connsiteY16" fmla="*/ 138112 h 2027237"/>
                    <a:gd name="connsiteX17" fmla="*/ 1895475 w 2295525"/>
                    <a:gd name="connsiteY17" fmla="*/ 185737 h 2027237"/>
                    <a:gd name="connsiteX18" fmla="*/ 1876425 w 2295525"/>
                    <a:gd name="connsiteY18" fmla="*/ 919162 h 2027237"/>
                    <a:gd name="connsiteX19" fmla="*/ 2066925 w 2295525"/>
                    <a:gd name="connsiteY19" fmla="*/ 966787 h 2027237"/>
                    <a:gd name="connsiteX20" fmla="*/ 2114550 w 2295525"/>
                    <a:gd name="connsiteY20" fmla="*/ 166687 h 2027237"/>
                    <a:gd name="connsiteX21" fmla="*/ 2238375 w 2295525"/>
                    <a:gd name="connsiteY21" fmla="*/ 242887 h 2027237"/>
                    <a:gd name="connsiteX22" fmla="*/ 2162175 w 2295525"/>
                    <a:gd name="connsiteY22" fmla="*/ 966787 h 2027237"/>
                    <a:gd name="connsiteX23" fmla="*/ 2266950 w 2295525"/>
                    <a:gd name="connsiteY23" fmla="*/ 947737 h 2027237"/>
                    <a:gd name="connsiteX24" fmla="*/ 2266950 w 2295525"/>
                    <a:gd name="connsiteY24" fmla="*/ 1852612 h 2027237"/>
                    <a:gd name="connsiteX25" fmla="*/ 2162175 w 2295525"/>
                    <a:gd name="connsiteY25" fmla="*/ 1995487 h 2027237"/>
                    <a:gd name="connsiteX26" fmla="*/ 323850 w 2295525"/>
                    <a:gd name="connsiteY26" fmla="*/ 1957387 h 2027237"/>
                    <a:gd name="connsiteX0" fmla="*/ 323850 w 2371725"/>
                    <a:gd name="connsiteY0" fmla="*/ 1957387 h 2027237"/>
                    <a:gd name="connsiteX1" fmla="*/ 219075 w 2371725"/>
                    <a:gd name="connsiteY1" fmla="*/ 1814512 h 2027237"/>
                    <a:gd name="connsiteX2" fmla="*/ 352425 w 2371725"/>
                    <a:gd name="connsiteY2" fmla="*/ 900112 h 2027237"/>
                    <a:gd name="connsiteX3" fmla="*/ 495300 w 2371725"/>
                    <a:gd name="connsiteY3" fmla="*/ 804862 h 2027237"/>
                    <a:gd name="connsiteX4" fmla="*/ 609600 w 2371725"/>
                    <a:gd name="connsiteY4" fmla="*/ 157162 h 2027237"/>
                    <a:gd name="connsiteX5" fmla="*/ 771525 w 2371725"/>
                    <a:gd name="connsiteY5" fmla="*/ 204787 h 2027237"/>
                    <a:gd name="connsiteX6" fmla="*/ 771525 w 2371725"/>
                    <a:gd name="connsiteY6" fmla="*/ 862012 h 2027237"/>
                    <a:gd name="connsiteX7" fmla="*/ 971550 w 2371725"/>
                    <a:gd name="connsiteY7" fmla="*/ 890587 h 2027237"/>
                    <a:gd name="connsiteX8" fmla="*/ 1009650 w 2371725"/>
                    <a:gd name="connsiteY8" fmla="*/ 147637 h 2027237"/>
                    <a:gd name="connsiteX9" fmla="*/ 1219200 w 2371725"/>
                    <a:gd name="connsiteY9" fmla="*/ 128587 h 2027237"/>
                    <a:gd name="connsiteX10" fmla="*/ 1219200 w 2371725"/>
                    <a:gd name="connsiteY10" fmla="*/ 919162 h 2027237"/>
                    <a:gd name="connsiteX11" fmla="*/ 1419225 w 2371725"/>
                    <a:gd name="connsiteY11" fmla="*/ 747712 h 2027237"/>
                    <a:gd name="connsiteX12" fmla="*/ 1390650 w 2371725"/>
                    <a:gd name="connsiteY12" fmla="*/ 147637 h 2027237"/>
                    <a:gd name="connsiteX13" fmla="*/ 1543050 w 2371725"/>
                    <a:gd name="connsiteY13" fmla="*/ 138112 h 2027237"/>
                    <a:gd name="connsiteX14" fmla="*/ 1562100 w 2371725"/>
                    <a:gd name="connsiteY14" fmla="*/ 871537 h 2027237"/>
                    <a:gd name="connsiteX15" fmla="*/ 1704975 w 2371725"/>
                    <a:gd name="connsiteY15" fmla="*/ 928687 h 2027237"/>
                    <a:gd name="connsiteX16" fmla="*/ 1733550 w 2371725"/>
                    <a:gd name="connsiteY16" fmla="*/ 138112 h 2027237"/>
                    <a:gd name="connsiteX17" fmla="*/ 1895475 w 2371725"/>
                    <a:gd name="connsiteY17" fmla="*/ 185737 h 2027237"/>
                    <a:gd name="connsiteX18" fmla="*/ 1876425 w 2371725"/>
                    <a:gd name="connsiteY18" fmla="*/ 919162 h 2027237"/>
                    <a:gd name="connsiteX19" fmla="*/ 2066925 w 2371725"/>
                    <a:gd name="connsiteY19" fmla="*/ 966787 h 2027237"/>
                    <a:gd name="connsiteX20" fmla="*/ 2114550 w 2371725"/>
                    <a:gd name="connsiteY20" fmla="*/ 166687 h 2027237"/>
                    <a:gd name="connsiteX21" fmla="*/ 2238375 w 2371725"/>
                    <a:gd name="connsiteY21" fmla="*/ 242887 h 2027237"/>
                    <a:gd name="connsiteX22" fmla="*/ 2162175 w 2371725"/>
                    <a:gd name="connsiteY22" fmla="*/ 966787 h 2027237"/>
                    <a:gd name="connsiteX23" fmla="*/ 2266950 w 2371725"/>
                    <a:gd name="connsiteY23" fmla="*/ 947737 h 2027237"/>
                    <a:gd name="connsiteX24" fmla="*/ 2266950 w 2371725"/>
                    <a:gd name="connsiteY24" fmla="*/ 1852612 h 2027237"/>
                    <a:gd name="connsiteX25" fmla="*/ 2162175 w 2371725"/>
                    <a:gd name="connsiteY25" fmla="*/ 1995487 h 2027237"/>
                    <a:gd name="connsiteX26" fmla="*/ 323850 w 2371725"/>
                    <a:gd name="connsiteY26" fmla="*/ 1957387 h 2027237"/>
                    <a:gd name="connsiteX0" fmla="*/ 388938 w 2189163"/>
                    <a:gd name="connsiteY0" fmla="*/ 1966912 h 2027237"/>
                    <a:gd name="connsiteX1" fmla="*/ 36513 w 2189163"/>
                    <a:gd name="connsiteY1" fmla="*/ 1814512 h 2027237"/>
                    <a:gd name="connsiteX2" fmla="*/ 169863 w 2189163"/>
                    <a:gd name="connsiteY2" fmla="*/ 900112 h 2027237"/>
                    <a:gd name="connsiteX3" fmla="*/ 312738 w 2189163"/>
                    <a:gd name="connsiteY3" fmla="*/ 804862 h 2027237"/>
                    <a:gd name="connsiteX4" fmla="*/ 427038 w 2189163"/>
                    <a:gd name="connsiteY4" fmla="*/ 157162 h 2027237"/>
                    <a:gd name="connsiteX5" fmla="*/ 588963 w 2189163"/>
                    <a:gd name="connsiteY5" fmla="*/ 204787 h 2027237"/>
                    <a:gd name="connsiteX6" fmla="*/ 588963 w 2189163"/>
                    <a:gd name="connsiteY6" fmla="*/ 862012 h 2027237"/>
                    <a:gd name="connsiteX7" fmla="*/ 788988 w 2189163"/>
                    <a:gd name="connsiteY7" fmla="*/ 890587 h 2027237"/>
                    <a:gd name="connsiteX8" fmla="*/ 827088 w 2189163"/>
                    <a:gd name="connsiteY8" fmla="*/ 147637 h 2027237"/>
                    <a:gd name="connsiteX9" fmla="*/ 1036638 w 2189163"/>
                    <a:gd name="connsiteY9" fmla="*/ 128587 h 2027237"/>
                    <a:gd name="connsiteX10" fmla="*/ 1036638 w 2189163"/>
                    <a:gd name="connsiteY10" fmla="*/ 919162 h 2027237"/>
                    <a:gd name="connsiteX11" fmla="*/ 1236663 w 2189163"/>
                    <a:gd name="connsiteY11" fmla="*/ 747712 h 2027237"/>
                    <a:gd name="connsiteX12" fmla="*/ 1208088 w 2189163"/>
                    <a:gd name="connsiteY12" fmla="*/ 147637 h 2027237"/>
                    <a:gd name="connsiteX13" fmla="*/ 1360488 w 2189163"/>
                    <a:gd name="connsiteY13" fmla="*/ 138112 h 2027237"/>
                    <a:gd name="connsiteX14" fmla="*/ 1379538 w 2189163"/>
                    <a:gd name="connsiteY14" fmla="*/ 871537 h 2027237"/>
                    <a:gd name="connsiteX15" fmla="*/ 1522413 w 2189163"/>
                    <a:gd name="connsiteY15" fmla="*/ 928687 h 2027237"/>
                    <a:gd name="connsiteX16" fmla="*/ 1550988 w 2189163"/>
                    <a:gd name="connsiteY16" fmla="*/ 138112 h 2027237"/>
                    <a:gd name="connsiteX17" fmla="*/ 1712913 w 2189163"/>
                    <a:gd name="connsiteY17" fmla="*/ 185737 h 2027237"/>
                    <a:gd name="connsiteX18" fmla="*/ 1693863 w 2189163"/>
                    <a:gd name="connsiteY18" fmla="*/ 919162 h 2027237"/>
                    <a:gd name="connsiteX19" fmla="*/ 1884363 w 2189163"/>
                    <a:gd name="connsiteY19" fmla="*/ 966787 h 2027237"/>
                    <a:gd name="connsiteX20" fmla="*/ 1931988 w 2189163"/>
                    <a:gd name="connsiteY20" fmla="*/ 166687 h 2027237"/>
                    <a:gd name="connsiteX21" fmla="*/ 2055813 w 2189163"/>
                    <a:gd name="connsiteY21" fmla="*/ 242887 h 2027237"/>
                    <a:gd name="connsiteX22" fmla="*/ 1979613 w 2189163"/>
                    <a:gd name="connsiteY22" fmla="*/ 966787 h 2027237"/>
                    <a:gd name="connsiteX23" fmla="*/ 2084388 w 2189163"/>
                    <a:gd name="connsiteY23" fmla="*/ 947737 h 2027237"/>
                    <a:gd name="connsiteX24" fmla="*/ 2084388 w 2189163"/>
                    <a:gd name="connsiteY24" fmla="*/ 1852612 h 2027237"/>
                    <a:gd name="connsiteX25" fmla="*/ 1979613 w 2189163"/>
                    <a:gd name="connsiteY25" fmla="*/ 1995487 h 2027237"/>
                    <a:gd name="connsiteX26" fmla="*/ 388938 w 2189163"/>
                    <a:gd name="connsiteY26" fmla="*/ 1966912 h 2027237"/>
                    <a:gd name="connsiteX0" fmla="*/ 388938 w 2189163"/>
                    <a:gd name="connsiteY0" fmla="*/ 1966912 h 2027237"/>
                    <a:gd name="connsiteX1" fmla="*/ 36513 w 2189163"/>
                    <a:gd name="connsiteY1" fmla="*/ 1814512 h 2027237"/>
                    <a:gd name="connsiteX2" fmla="*/ 169863 w 2189163"/>
                    <a:gd name="connsiteY2" fmla="*/ 900112 h 2027237"/>
                    <a:gd name="connsiteX3" fmla="*/ 312738 w 2189163"/>
                    <a:gd name="connsiteY3" fmla="*/ 804862 h 2027237"/>
                    <a:gd name="connsiteX4" fmla="*/ 427038 w 2189163"/>
                    <a:gd name="connsiteY4" fmla="*/ 157162 h 2027237"/>
                    <a:gd name="connsiteX5" fmla="*/ 588963 w 2189163"/>
                    <a:gd name="connsiteY5" fmla="*/ 204787 h 2027237"/>
                    <a:gd name="connsiteX6" fmla="*/ 588963 w 2189163"/>
                    <a:gd name="connsiteY6" fmla="*/ 862012 h 2027237"/>
                    <a:gd name="connsiteX7" fmla="*/ 788988 w 2189163"/>
                    <a:gd name="connsiteY7" fmla="*/ 890587 h 2027237"/>
                    <a:gd name="connsiteX8" fmla="*/ 827088 w 2189163"/>
                    <a:gd name="connsiteY8" fmla="*/ 147637 h 2027237"/>
                    <a:gd name="connsiteX9" fmla="*/ 1036638 w 2189163"/>
                    <a:gd name="connsiteY9" fmla="*/ 128587 h 2027237"/>
                    <a:gd name="connsiteX10" fmla="*/ 1036638 w 2189163"/>
                    <a:gd name="connsiteY10" fmla="*/ 919162 h 2027237"/>
                    <a:gd name="connsiteX11" fmla="*/ 1236663 w 2189163"/>
                    <a:gd name="connsiteY11" fmla="*/ 747712 h 2027237"/>
                    <a:gd name="connsiteX12" fmla="*/ 1208088 w 2189163"/>
                    <a:gd name="connsiteY12" fmla="*/ 147637 h 2027237"/>
                    <a:gd name="connsiteX13" fmla="*/ 1360488 w 2189163"/>
                    <a:gd name="connsiteY13" fmla="*/ 138112 h 2027237"/>
                    <a:gd name="connsiteX14" fmla="*/ 1379538 w 2189163"/>
                    <a:gd name="connsiteY14" fmla="*/ 871537 h 2027237"/>
                    <a:gd name="connsiteX15" fmla="*/ 1522413 w 2189163"/>
                    <a:gd name="connsiteY15" fmla="*/ 928687 h 2027237"/>
                    <a:gd name="connsiteX16" fmla="*/ 1550988 w 2189163"/>
                    <a:gd name="connsiteY16" fmla="*/ 138112 h 2027237"/>
                    <a:gd name="connsiteX17" fmla="*/ 1712913 w 2189163"/>
                    <a:gd name="connsiteY17" fmla="*/ 185737 h 2027237"/>
                    <a:gd name="connsiteX18" fmla="*/ 1693863 w 2189163"/>
                    <a:gd name="connsiteY18" fmla="*/ 919162 h 2027237"/>
                    <a:gd name="connsiteX19" fmla="*/ 1884363 w 2189163"/>
                    <a:gd name="connsiteY19" fmla="*/ 966787 h 2027237"/>
                    <a:gd name="connsiteX20" fmla="*/ 1931988 w 2189163"/>
                    <a:gd name="connsiteY20" fmla="*/ 166687 h 2027237"/>
                    <a:gd name="connsiteX21" fmla="*/ 2055813 w 2189163"/>
                    <a:gd name="connsiteY21" fmla="*/ 242887 h 2027237"/>
                    <a:gd name="connsiteX22" fmla="*/ 1979613 w 2189163"/>
                    <a:gd name="connsiteY22" fmla="*/ 966787 h 2027237"/>
                    <a:gd name="connsiteX23" fmla="*/ 2084388 w 2189163"/>
                    <a:gd name="connsiteY23" fmla="*/ 947737 h 2027237"/>
                    <a:gd name="connsiteX24" fmla="*/ 2084388 w 2189163"/>
                    <a:gd name="connsiteY24" fmla="*/ 1852612 h 2027237"/>
                    <a:gd name="connsiteX25" fmla="*/ 1979613 w 2189163"/>
                    <a:gd name="connsiteY25" fmla="*/ 1995487 h 2027237"/>
                    <a:gd name="connsiteX26" fmla="*/ 388938 w 2189163"/>
                    <a:gd name="connsiteY26" fmla="*/ 1966912 h 2027237"/>
                    <a:gd name="connsiteX0" fmla="*/ 388938 w 2189163"/>
                    <a:gd name="connsiteY0" fmla="*/ 1966912 h 2027237"/>
                    <a:gd name="connsiteX1" fmla="*/ 36513 w 2189163"/>
                    <a:gd name="connsiteY1" fmla="*/ 1814512 h 2027237"/>
                    <a:gd name="connsiteX2" fmla="*/ 169863 w 2189163"/>
                    <a:gd name="connsiteY2" fmla="*/ 900112 h 2027237"/>
                    <a:gd name="connsiteX3" fmla="*/ 312738 w 2189163"/>
                    <a:gd name="connsiteY3" fmla="*/ 804862 h 2027237"/>
                    <a:gd name="connsiteX4" fmla="*/ 427038 w 2189163"/>
                    <a:gd name="connsiteY4" fmla="*/ 157162 h 2027237"/>
                    <a:gd name="connsiteX5" fmla="*/ 588963 w 2189163"/>
                    <a:gd name="connsiteY5" fmla="*/ 204787 h 2027237"/>
                    <a:gd name="connsiteX6" fmla="*/ 588963 w 2189163"/>
                    <a:gd name="connsiteY6" fmla="*/ 862012 h 2027237"/>
                    <a:gd name="connsiteX7" fmla="*/ 788988 w 2189163"/>
                    <a:gd name="connsiteY7" fmla="*/ 890587 h 2027237"/>
                    <a:gd name="connsiteX8" fmla="*/ 827088 w 2189163"/>
                    <a:gd name="connsiteY8" fmla="*/ 147637 h 2027237"/>
                    <a:gd name="connsiteX9" fmla="*/ 1036638 w 2189163"/>
                    <a:gd name="connsiteY9" fmla="*/ 128587 h 2027237"/>
                    <a:gd name="connsiteX10" fmla="*/ 1036638 w 2189163"/>
                    <a:gd name="connsiteY10" fmla="*/ 919162 h 2027237"/>
                    <a:gd name="connsiteX11" fmla="*/ 1236663 w 2189163"/>
                    <a:gd name="connsiteY11" fmla="*/ 747712 h 2027237"/>
                    <a:gd name="connsiteX12" fmla="*/ 1208088 w 2189163"/>
                    <a:gd name="connsiteY12" fmla="*/ 147637 h 2027237"/>
                    <a:gd name="connsiteX13" fmla="*/ 1360488 w 2189163"/>
                    <a:gd name="connsiteY13" fmla="*/ 138112 h 2027237"/>
                    <a:gd name="connsiteX14" fmla="*/ 1379538 w 2189163"/>
                    <a:gd name="connsiteY14" fmla="*/ 871537 h 2027237"/>
                    <a:gd name="connsiteX15" fmla="*/ 1522413 w 2189163"/>
                    <a:gd name="connsiteY15" fmla="*/ 928687 h 2027237"/>
                    <a:gd name="connsiteX16" fmla="*/ 1550988 w 2189163"/>
                    <a:gd name="connsiteY16" fmla="*/ 138112 h 2027237"/>
                    <a:gd name="connsiteX17" fmla="*/ 1712913 w 2189163"/>
                    <a:gd name="connsiteY17" fmla="*/ 185737 h 2027237"/>
                    <a:gd name="connsiteX18" fmla="*/ 1693863 w 2189163"/>
                    <a:gd name="connsiteY18" fmla="*/ 919162 h 2027237"/>
                    <a:gd name="connsiteX19" fmla="*/ 1884363 w 2189163"/>
                    <a:gd name="connsiteY19" fmla="*/ 966787 h 2027237"/>
                    <a:gd name="connsiteX20" fmla="*/ 1931988 w 2189163"/>
                    <a:gd name="connsiteY20" fmla="*/ 166687 h 2027237"/>
                    <a:gd name="connsiteX21" fmla="*/ 2055813 w 2189163"/>
                    <a:gd name="connsiteY21" fmla="*/ 242887 h 2027237"/>
                    <a:gd name="connsiteX22" fmla="*/ 1979613 w 2189163"/>
                    <a:gd name="connsiteY22" fmla="*/ 966787 h 2027237"/>
                    <a:gd name="connsiteX23" fmla="*/ 2084388 w 2189163"/>
                    <a:gd name="connsiteY23" fmla="*/ 947737 h 2027237"/>
                    <a:gd name="connsiteX24" fmla="*/ 2084388 w 2189163"/>
                    <a:gd name="connsiteY24" fmla="*/ 1852612 h 2027237"/>
                    <a:gd name="connsiteX25" fmla="*/ 1979613 w 2189163"/>
                    <a:gd name="connsiteY25" fmla="*/ 1995487 h 2027237"/>
                    <a:gd name="connsiteX26" fmla="*/ 388938 w 2189163"/>
                    <a:gd name="connsiteY26" fmla="*/ 1966912 h 2027237"/>
                    <a:gd name="connsiteX0" fmla="*/ 293688 w 2093913"/>
                    <a:gd name="connsiteY0" fmla="*/ 1966912 h 2027237"/>
                    <a:gd name="connsiteX1" fmla="*/ 36513 w 2093913"/>
                    <a:gd name="connsiteY1" fmla="*/ 1766887 h 2027237"/>
                    <a:gd name="connsiteX2" fmla="*/ 74613 w 2093913"/>
                    <a:gd name="connsiteY2" fmla="*/ 900112 h 2027237"/>
                    <a:gd name="connsiteX3" fmla="*/ 217488 w 2093913"/>
                    <a:gd name="connsiteY3" fmla="*/ 804862 h 2027237"/>
                    <a:gd name="connsiteX4" fmla="*/ 331788 w 2093913"/>
                    <a:gd name="connsiteY4" fmla="*/ 157162 h 2027237"/>
                    <a:gd name="connsiteX5" fmla="*/ 493713 w 2093913"/>
                    <a:gd name="connsiteY5" fmla="*/ 204787 h 2027237"/>
                    <a:gd name="connsiteX6" fmla="*/ 493713 w 2093913"/>
                    <a:gd name="connsiteY6" fmla="*/ 862012 h 2027237"/>
                    <a:gd name="connsiteX7" fmla="*/ 693738 w 2093913"/>
                    <a:gd name="connsiteY7" fmla="*/ 890587 h 2027237"/>
                    <a:gd name="connsiteX8" fmla="*/ 731838 w 2093913"/>
                    <a:gd name="connsiteY8" fmla="*/ 147637 h 2027237"/>
                    <a:gd name="connsiteX9" fmla="*/ 941388 w 2093913"/>
                    <a:gd name="connsiteY9" fmla="*/ 128587 h 2027237"/>
                    <a:gd name="connsiteX10" fmla="*/ 941388 w 2093913"/>
                    <a:gd name="connsiteY10" fmla="*/ 919162 h 2027237"/>
                    <a:gd name="connsiteX11" fmla="*/ 1141413 w 2093913"/>
                    <a:gd name="connsiteY11" fmla="*/ 747712 h 2027237"/>
                    <a:gd name="connsiteX12" fmla="*/ 1112838 w 2093913"/>
                    <a:gd name="connsiteY12" fmla="*/ 147637 h 2027237"/>
                    <a:gd name="connsiteX13" fmla="*/ 1265238 w 2093913"/>
                    <a:gd name="connsiteY13" fmla="*/ 138112 h 2027237"/>
                    <a:gd name="connsiteX14" fmla="*/ 1284288 w 2093913"/>
                    <a:gd name="connsiteY14" fmla="*/ 871537 h 2027237"/>
                    <a:gd name="connsiteX15" fmla="*/ 1427163 w 2093913"/>
                    <a:gd name="connsiteY15" fmla="*/ 928687 h 2027237"/>
                    <a:gd name="connsiteX16" fmla="*/ 1455738 w 2093913"/>
                    <a:gd name="connsiteY16" fmla="*/ 138112 h 2027237"/>
                    <a:gd name="connsiteX17" fmla="*/ 1617663 w 2093913"/>
                    <a:gd name="connsiteY17" fmla="*/ 185737 h 2027237"/>
                    <a:gd name="connsiteX18" fmla="*/ 1598613 w 2093913"/>
                    <a:gd name="connsiteY18" fmla="*/ 919162 h 2027237"/>
                    <a:gd name="connsiteX19" fmla="*/ 1789113 w 2093913"/>
                    <a:gd name="connsiteY19" fmla="*/ 966787 h 2027237"/>
                    <a:gd name="connsiteX20" fmla="*/ 1836738 w 2093913"/>
                    <a:gd name="connsiteY20" fmla="*/ 166687 h 2027237"/>
                    <a:gd name="connsiteX21" fmla="*/ 1960563 w 2093913"/>
                    <a:gd name="connsiteY21" fmla="*/ 242887 h 2027237"/>
                    <a:gd name="connsiteX22" fmla="*/ 1884363 w 2093913"/>
                    <a:gd name="connsiteY22" fmla="*/ 966787 h 2027237"/>
                    <a:gd name="connsiteX23" fmla="*/ 1989138 w 2093913"/>
                    <a:gd name="connsiteY23" fmla="*/ 947737 h 2027237"/>
                    <a:gd name="connsiteX24" fmla="*/ 1989138 w 2093913"/>
                    <a:gd name="connsiteY24" fmla="*/ 1852612 h 2027237"/>
                    <a:gd name="connsiteX25" fmla="*/ 1884363 w 2093913"/>
                    <a:gd name="connsiteY25" fmla="*/ 1995487 h 2027237"/>
                    <a:gd name="connsiteX26" fmla="*/ 293688 w 2093913"/>
                    <a:gd name="connsiteY26" fmla="*/ 1966912 h 20272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2093913" h="2027237">
                      <a:moveTo>
                        <a:pt x="293688" y="1966912"/>
                      </a:moveTo>
                      <a:cubicBezTo>
                        <a:pt x="84138" y="1955800"/>
                        <a:pt x="73026" y="1944687"/>
                        <a:pt x="36513" y="1766887"/>
                      </a:cubicBezTo>
                      <a:cubicBezTo>
                        <a:pt x="0" y="1589087"/>
                        <a:pt x="44451" y="1060450"/>
                        <a:pt x="74613" y="900112"/>
                      </a:cubicBezTo>
                      <a:cubicBezTo>
                        <a:pt x="104776" y="739775"/>
                        <a:pt x="174626" y="928687"/>
                        <a:pt x="217488" y="804862"/>
                      </a:cubicBezTo>
                      <a:cubicBezTo>
                        <a:pt x="260350" y="681037"/>
                        <a:pt x="285751" y="257174"/>
                        <a:pt x="331788" y="157162"/>
                      </a:cubicBezTo>
                      <a:cubicBezTo>
                        <a:pt x="377825" y="57150"/>
                        <a:pt x="466726" y="87312"/>
                        <a:pt x="493713" y="204787"/>
                      </a:cubicBezTo>
                      <a:cubicBezTo>
                        <a:pt x="520700" y="322262"/>
                        <a:pt x="460376" y="747712"/>
                        <a:pt x="493713" y="862012"/>
                      </a:cubicBezTo>
                      <a:cubicBezTo>
                        <a:pt x="527051" y="976312"/>
                        <a:pt x="654050" y="1009650"/>
                        <a:pt x="693738" y="890587"/>
                      </a:cubicBezTo>
                      <a:cubicBezTo>
                        <a:pt x="733426" y="771524"/>
                        <a:pt x="690563" y="274637"/>
                        <a:pt x="731838" y="147637"/>
                      </a:cubicBezTo>
                      <a:cubicBezTo>
                        <a:pt x="773113" y="20637"/>
                        <a:pt x="906463" y="0"/>
                        <a:pt x="941388" y="128587"/>
                      </a:cubicBezTo>
                      <a:cubicBezTo>
                        <a:pt x="976313" y="257174"/>
                        <a:pt x="908051" y="815975"/>
                        <a:pt x="941388" y="919162"/>
                      </a:cubicBezTo>
                      <a:cubicBezTo>
                        <a:pt x="974726" y="1022350"/>
                        <a:pt x="1112838" y="876299"/>
                        <a:pt x="1141413" y="747712"/>
                      </a:cubicBezTo>
                      <a:cubicBezTo>
                        <a:pt x="1169988" y="619125"/>
                        <a:pt x="1092200" y="249237"/>
                        <a:pt x="1112838" y="147637"/>
                      </a:cubicBezTo>
                      <a:cubicBezTo>
                        <a:pt x="1133476" y="46037"/>
                        <a:pt x="1236663" y="17462"/>
                        <a:pt x="1265238" y="138112"/>
                      </a:cubicBezTo>
                      <a:cubicBezTo>
                        <a:pt x="1293813" y="258762"/>
                        <a:pt x="1257301" y="739775"/>
                        <a:pt x="1284288" y="871537"/>
                      </a:cubicBezTo>
                      <a:cubicBezTo>
                        <a:pt x="1311276" y="1003300"/>
                        <a:pt x="1398588" y="1050924"/>
                        <a:pt x="1427163" y="928687"/>
                      </a:cubicBezTo>
                      <a:cubicBezTo>
                        <a:pt x="1455738" y="806450"/>
                        <a:pt x="1423988" y="261937"/>
                        <a:pt x="1455738" y="138112"/>
                      </a:cubicBezTo>
                      <a:cubicBezTo>
                        <a:pt x="1487488" y="14287"/>
                        <a:pt x="1593850" y="55562"/>
                        <a:pt x="1617663" y="185737"/>
                      </a:cubicBezTo>
                      <a:cubicBezTo>
                        <a:pt x="1641476" y="315912"/>
                        <a:pt x="1570038" y="788987"/>
                        <a:pt x="1598613" y="919162"/>
                      </a:cubicBezTo>
                      <a:cubicBezTo>
                        <a:pt x="1627188" y="1049337"/>
                        <a:pt x="1749426" y="1092200"/>
                        <a:pt x="1789113" y="966787"/>
                      </a:cubicBezTo>
                      <a:cubicBezTo>
                        <a:pt x="1828801" y="841375"/>
                        <a:pt x="1808163" y="287337"/>
                        <a:pt x="1836738" y="166687"/>
                      </a:cubicBezTo>
                      <a:cubicBezTo>
                        <a:pt x="1865313" y="46037"/>
                        <a:pt x="1952626" y="109537"/>
                        <a:pt x="1960563" y="242887"/>
                      </a:cubicBezTo>
                      <a:cubicBezTo>
                        <a:pt x="1968501" y="376237"/>
                        <a:pt x="1879601" y="849312"/>
                        <a:pt x="1884363" y="966787"/>
                      </a:cubicBezTo>
                      <a:cubicBezTo>
                        <a:pt x="1889125" y="1084262"/>
                        <a:pt x="1971676" y="800100"/>
                        <a:pt x="1989138" y="947737"/>
                      </a:cubicBezTo>
                      <a:cubicBezTo>
                        <a:pt x="2006600" y="1095374"/>
                        <a:pt x="2006600" y="1677987"/>
                        <a:pt x="1989138" y="1852612"/>
                      </a:cubicBezTo>
                      <a:cubicBezTo>
                        <a:pt x="1971676" y="2027237"/>
                        <a:pt x="2093913" y="1825625"/>
                        <a:pt x="1884363" y="1995487"/>
                      </a:cubicBezTo>
                      <a:cubicBezTo>
                        <a:pt x="1560513" y="2012949"/>
                        <a:pt x="617538" y="1997075"/>
                        <a:pt x="293688" y="1966912"/>
                      </a:cubicBezTo>
                      <a:close/>
                    </a:path>
                  </a:pathLst>
                </a:custGeom>
                <a:solidFill>
                  <a:srgbClr val="FF7C80"/>
                </a:solidFill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/>
                </a:p>
              </p:txBody>
            </p:sp>
            <p:sp>
              <p:nvSpPr>
                <p:cNvPr id="28" name="Oval 16">
                  <a:extLst>
                    <a:ext uri="{FF2B5EF4-FFF2-40B4-BE49-F238E27FC236}">
                      <a16:creationId xmlns:a16="http://schemas.microsoft.com/office/drawing/2014/main" id="{0A1590E8-0071-4E12-BC30-DFBE8D1DBCA4}"/>
                    </a:ext>
                  </a:extLst>
                </p:cNvPr>
                <p:cNvSpPr/>
                <p:nvPr/>
              </p:nvSpPr>
              <p:spPr>
                <a:xfrm>
                  <a:off x="1638151" y="3283545"/>
                  <a:ext cx="590183" cy="286011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/>
                </a:p>
              </p:txBody>
            </p:sp>
          </p:grpSp>
        </p:grpSp>
        <p:grpSp>
          <p:nvGrpSpPr>
            <p:cNvPr id="35883" name="Group 49">
              <a:extLst>
                <a:ext uri="{FF2B5EF4-FFF2-40B4-BE49-F238E27FC236}">
                  <a16:creationId xmlns:a16="http://schemas.microsoft.com/office/drawing/2014/main" id="{9A7AEB8C-591D-4E04-8F9B-14110439C204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3133727" y="2514599"/>
              <a:ext cx="1733549" cy="333375"/>
              <a:chOff x="1485900" y="1814513"/>
              <a:chExt cx="4285720" cy="1033462"/>
            </a:xfrm>
          </p:grpSpPr>
          <p:grpSp>
            <p:nvGrpSpPr>
              <p:cNvPr id="35884" name="Group 50">
                <a:extLst>
                  <a:ext uri="{FF2B5EF4-FFF2-40B4-BE49-F238E27FC236}">
                    <a16:creationId xmlns:a16="http://schemas.microsoft.com/office/drawing/2014/main" id="{EB0AD5FC-A06E-4CAD-93D6-BE2423D94ED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562350" y="1814513"/>
                <a:ext cx="1000125" cy="1023937"/>
                <a:chOff x="887412" y="1938338"/>
                <a:chExt cx="2093913" cy="2027237"/>
              </a:xfrm>
            </p:grpSpPr>
            <p:sp>
              <p:nvSpPr>
                <p:cNvPr id="21" name="Freeform 98">
                  <a:extLst>
                    <a:ext uri="{FF2B5EF4-FFF2-40B4-BE49-F238E27FC236}">
                      <a16:creationId xmlns:a16="http://schemas.microsoft.com/office/drawing/2014/main" id="{BDC6AA30-8F95-4051-B66B-FD886F226B24}"/>
                    </a:ext>
                  </a:extLst>
                </p:cNvPr>
                <p:cNvSpPr/>
                <p:nvPr/>
              </p:nvSpPr>
              <p:spPr>
                <a:xfrm>
                  <a:off x="888399" y="1938338"/>
                  <a:ext cx="2096156" cy="2024096"/>
                </a:xfrm>
                <a:custGeom>
                  <a:avLst/>
                  <a:gdLst>
                    <a:gd name="connsiteX0" fmla="*/ 300037 w 2451099"/>
                    <a:gd name="connsiteY0" fmla="*/ 1957387 h 2179637"/>
                    <a:gd name="connsiteX1" fmla="*/ 328612 w 2451099"/>
                    <a:gd name="connsiteY1" fmla="*/ 900112 h 2179637"/>
                    <a:gd name="connsiteX2" fmla="*/ 471487 w 2451099"/>
                    <a:gd name="connsiteY2" fmla="*/ 804862 h 2179637"/>
                    <a:gd name="connsiteX3" fmla="*/ 585787 w 2451099"/>
                    <a:gd name="connsiteY3" fmla="*/ 157162 h 2179637"/>
                    <a:gd name="connsiteX4" fmla="*/ 747712 w 2451099"/>
                    <a:gd name="connsiteY4" fmla="*/ 204787 h 2179637"/>
                    <a:gd name="connsiteX5" fmla="*/ 747712 w 2451099"/>
                    <a:gd name="connsiteY5" fmla="*/ 862012 h 2179637"/>
                    <a:gd name="connsiteX6" fmla="*/ 947737 w 2451099"/>
                    <a:gd name="connsiteY6" fmla="*/ 890587 h 2179637"/>
                    <a:gd name="connsiteX7" fmla="*/ 985837 w 2451099"/>
                    <a:gd name="connsiteY7" fmla="*/ 147637 h 2179637"/>
                    <a:gd name="connsiteX8" fmla="*/ 1195387 w 2451099"/>
                    <a:gd name="connsiteY8" fmla="*/ 128587 h 2179637"/>
                    <a:gd name="connsiteX9" fmla="*/ 1195387 w 2451099"/>
                    <a:gd name="connsiteY9" fmla="*/ 919162 h 2179637"/>
                    <a:gd name="connsiteX10" fmla="*/ 1395412 w 2451099"/>
                    <a:gd name="connsiteY10" fmla="*/ 747712 h 2179637"/>
                    <a:gd name="connsiteX11" fmla="*/ 1366837 w 2451099"/>
                    <a:gd name="connsiteY11" fmla="*/ 147637 h 2179637"/>
                    <a:gd name="connsiteX12" fmla="*/ 1519237 w 2451099"/>
                    <a:gd name="connsiteY12" fmla="*/ 138112 h 2179637"/>
                    <a:gd name="connsiteX13" fmla="*/ 1538287 w 2451099"/>
                    <a:gd name="connsiteY13" fmla="*/ 871537 h 2179637"/>
                    <a:gd name="connsiteX14" fmla="*/ 1681162 w 2451099"/>
                    <a:gd name="connsiteY14" fmla="*/ 928687 h 2179637"/>
                    <a:gd name="connsiteX15" fmla="*/ 1709737 w 2451099"/>
                    <a:gd name="connsiteY15" fmla="*/ 138112 h 2179637"/>
                    <a:gd name="connsiteX16" fmla="*/ 1871662 w 2451099"/>
                    <a:gd name="connsiteY16" fmla="*/ 185737 h 2179637"/>
                    <a:gd name="connsiteX17" fmla="*/ 1852612 w 2451099"/>
                    <a:gd name="connsiteY17" fmla="*/ 919162 h 2179637"/>
                    <a:gd name="connsiteX18" fmla="*/ 2043112 w 2451099"/>
                    <a:gd name="connsiteY18" fmla="*/ 966787 h 2179637"/>
                    <a:gd name="connsiteX19" fmla="*/ 2090737 w 2451099"/>
                    <a:gd name="connsiteY19" fmla="*/ 166687 h 2179637"/>
                    <a:gd name="connsiteX20" fmla="*/ 2214562 w 2451099"/>
                    <a:gd name="connsiteY20" fmla="*/ 242887 h 2179637"/>
                    <a:gd name="connsiteX21" fmla="*/ 2138362 w 2451099"/>
                    <a:gd name="connsiteY21" fmla="*/ 966787 h 2179637"/>
                    <a:gd name="connsiteX22" fmla="*/ 2243137 w 2451099"/>
                    <a:gd name="connsiteY22" fmla="*/ 947737 h 2179637"/>
                    <a:gd name="connsiteX23" fmla="*/ 2243137 w 2451099"/>
                    <a:gd name="connsiteY23" fmla="*/ 1995487 h 2179637"/>
                    <a:gd name="connsiteX24" fmla="*/ 2128837 w 2451099"/>
                    <a:gd name="connsiteY24" fmla="*/ 2052637 h 2179637"/>
                    <a:gd name="connsiteX25" fmla="*/ 300037 w 2451099"/>
                    <a:gd name="connsiteY25" fmla="*/ 1957387 h 2179637"/>
                    <a:gd name="connsiteX0" fmla="*/ 322262 w 2473324"/>
                    <a:gd name="connsiteY0" fmla="*/ 1957387 h 2179637"/>
                    <a:gd name="connsiteX1" fmla="*/ 217487 w 2473324"/>
                    <a:gd name="connsiteY1" fmla="*/ 1814512 h 2179637"/>
                    <a:gd name="connsiteX2" fmla="*/ 350837 w 2473324"/>
                    <a:gd name="connsiteY2" fmla="*/ 900112 h 2179637"/>
                    <a:gd name="connsiteX3" fmla="*/ 493712 w 2473324"/>
                    <a:gd name="connsiteY3" fmla="*/ 804862 h 2179637"/>
                    <a:gd name="connsiteX4" fmla="*/ 608012 w 2473324"/>
                    <a:gd name="connsiteY4" fmla="*/ 157162 h 2179637"/>
                    <a:gd name="connsiteX5" fmla="*/ 769937 w 2473324"/>
                    <a:gd name="connsiteY5" fmla="*/ 204787 h 2179637"/>
                    <a:gd name="connsiteX6" fmla="*/ 769937 w 2473324"/>
                    <a:gd name="connsiteY6" fmla="*/ 862012 h 2179637"/>
                    <a:gd name="connsiteX7" fmla="*/ 969962 w 2473324"/>
                    <a:gd name="connsiteY7" fmla="*/ 890587 h 2179637"/>
                    <a:gd name="connsiteX8" fmla="*/ 1008062 w 2473324"/>
                    <a:gd name="connsiteY8" fmla="*/ 147637 h 2179637"/>
                    <a:gd name="connsiteX9" fmla="*/ 1217612 w 2473324"/>
                    <a:gd name="connsiteY9" fmla="*/ 128587 h 2179637"/>
                    <a:gd name="connsiteX10" fmla="*/ 1217612 w 2473324"/>
                    <a:gd name="connsiteY10" fmla="*/ 919162 h 2179637"/>
                    <a:gd name="connsiteX11" fmla="*/ 1417637 w 2473324"/>
                    <a:gd name="connsiteY11" fmla="*/ 747712 h 2179637"/>
                    <a:gd name="connsiteX12" fmla="*/ 1389062 w 2473324"/>
                    <a:gd name="connsiteY12" fmla="*/ 147637 h 2179637"/>
                    <a:gd name="connsiteX13" fmla="*/ 1541462 w 2473324"/>
                    <a:gd name="connsiteY13" fmla="*/ 138112 h 2179637"/>
                    <a:gd name="connsiteX14" fmla="*/ 1560512 w 2473324"/>
                    <a:gd name="connsiteY14" fmla="*/ 871537 h 2179637"/>
                    <a:gd name="connsiteX15" fmla="*/ 1703387 w 2473324"/>
                    <a:gd name="connsiteY15" fmla="*/ 928687 h 2179637"/>
                    <a:gd name="connsiteX16" fmla="*/ 1731962 w 2473324"/>
                    <a:gd name="connsiteY16" fmla="*/ 138112 h 2179637"/>
                    <a:gd name="connsiteX17" fmla="*/ 1893887 w 2473324"/>
                    <a:gd name="connsiteY17" fmla="*/ 185737 h 2179637"/>
                    <a:gd name="connsiteX18" fmla="*/ 1874837 w 2473324"/>
                    <a:gd name="connsiteY18" fmla="*/ 919162 h 2179637"/>
                    <a:gd name="connsiteX19" fmla="*/ 2065337 w 2473324"/>
                    <a:gd name="connsiteY19" fmla="*/ 966787 h 2179637"/>
                    <a:gd name="connsiteX20" fmla="*/ 2112962 w 2473324"/>
                    <a:gd name="connsiteY20" fmla="*/ 166687 h 2179637"/>
                    <a:gd name="connsiteX21" fmla="*/ 2236787 w 2473324"/>
                    <a:gd name="connsiteY21" fmla="*/ 242887 h 2179637"/>
                    <a:gd name="connsiteX22" fmla="*/ 2160587 w 2473324"/>
                    <a:gd name="connsiteY22" fmla="*/ 966787 h 2179637"/>
                    <a:gd name="connsiteX23" fmla="*/ 2265362 w 2473324"/>
                    <a:gd name="connsiteY23" fmla="*/ 947737 h 2179637"/>
                    <a:gd name="connsiteX24" fmla="*/ 2265362 w 2473324"/>
                    <a:gd name="connsiteY24" fmla="*/ 1995487 h 2179637"/>
                    <a:gd name="connsiteX25" fmla="*/ 2151062 w 2473324"/>
                    <a:gd name="connsiteY25" fmla="*/ 2052637 h 2179637"/>
                    <a:gd name="connsiteX26" fmla="*/ 322262 w 2473324"/>
                    <a:gd name="connsiteY26" fmla="*/ 1957387 h 2179637"/>
                    <a:gd name="connsiteX0" fmla="*/ 322262 w 2474912"/>
                    <a:gd name="connsiteY0" fmla="*/ 1957387 h 2070099"/>
                    <a:gd name="connsiteX1" fmla="*/ 217487 w 2474912"/>
                    <a:gd name="connsiteY1" fmla="*/ 1814512 h 2070099"/>
                    <a:gd name="connsiteX2" fmla="*/ 350837 w 2474912"/>
                    <a:gd name="connsiteY2" fmla="*/ 900112 h 2070099"/>
                    <a:gd name="connsiteX3" fmla="*/ 493712 w 2474912"/>
                    <a:gd name="connsiteY3" fmla="*/ 804862 h 2070099"/>
                    <a:gd name="connsiteX4" fmla="*/ 608012 w 2474912"/>
                    <a:gd name="connsiteY4" fmla="*/ 157162 h 2070099"/>
                    <a:gd name="connsiteX5" fmla="*/ 769937 w 2474912"/>
                    <a:gd name="connsiteY5" fmla="*/ 204787 h 2070099"/>
                    <a:gd name="connsiteX6" fmla="*/ 769937 w 2474912"/>
                    <a:gd name="connsiteY6" fmla="*/ 862012 h 2070099"/>
                    <a:gd name="connsiteX7" fmla="*/ 969962 w 2474912"/>
                    <a:gd name="connsiteY7" fmla="*/ 890587 h 2070099"/>
                    <a:gd name="connsiteX8" fmla="*/ 1008062 w 2474912"/>
                    <a:gd name="connsiteY8" fmla="*/ 147637 h 2070099"/>
                    <a:gd name="connsiteX9" fmla="*/ 1217612 w 2474912"/>
                    <a:gd name="connsiteY9" fmla="*/ 128587 h 2070099"/>
                    <a:gd name="connsiteX10" fmla="*/ 1217612 w 2474912"/>
                    <a:gd name="connsiteY10" fmla="*/ 919162 h 2070099"/>
                    <a:gd name="connsiteX11" fmla="*/ 1417637 w 2474912"/>
                    <a:gd name="connsiteY11" fmla="*/ 747712 h 2070099"/>
                    <a:gd name="connsiteX12" fmla="*/ 1389062 w 2474912"/>
                    <a:gd name="connsiteY12" fmla="*/ 147637 h 2070099"/>
                    <a:gd name="connsiteX13" fmla="*/ 1541462 w 2474912"/>
                    <a:gd name="connsiteY13" fmla="*/ 138112 h 2070099"/>
                    <a:gd name="connsiteX14" fmla="*/ 1560512 w 2474912"/>
                    <a:gd name="connsiteY14" fmla="*/ 871537 h 2070099"/>
                    <a:gd name="connsiteX15" fmla="*/ 1703387 w 2474912"/>
                    <a:gd name="connsiteY15" fmla="*/ 928687 h 2070099"/>
                    <a:gd name="connsiteX16" fmla="*/ 1731962 w 2474912"/>
                    <a:gd name="connsiteY16" fmla="*/ 138112 h 2070099"/>
                    <a:gd name="connsiteX17" fmla="*/ 1893887 w 2474912"/>
                    <a:gd name="connsiteY17" fmla="*/ 185737 h 2070099"/>
                    <a:gd name="connsiteX18" fmla="*/ 1874837 w 2474912"/>
                    <a:gd name="connsiteY18" fmla="*/ 919162 h 2070099"/>
                    <a:gd name="connsiteX19" fmla="*/ 2065337 w 2474912"/>
                    <a:gd name="connsiteY19" fmla="*/ 966787 h 2070099"/>
                    <a:gd name="connsiteX20" fmla="*/ 2112962 w 2474912"/>
                    <a:gd name="connsiteY20" fmla="*/ 166687 h 2070099"/>
                    <a:gd name="connsiteX21" fmla="*/ 2236787 w 2474912"/>
                    <a:gd name="connsiteY21" fmla="*/ 242887 h 2070099"/>
                    <a:gd name="connsiteX22" fmla="*/ 2160587 w 2474912"/>
                    <a:gd name="connsiteY22" fmla="*/ 966787 h 2070099"/>
                    <a:gd name="connsiteX23" fmla="*/ 2265362 w 2474912"/>
                    <a:gd name="connsiteY23" fmla="*/ 947737 h 2070099"/>
                    <a:gd name="connsiteX24" fmla="*/ 2265362 w 2474912"/>
                    <a:gd name="connsiteY24" fmla="*/ 1852612 h 2070099"/>
                    <a:gd name="connsiteX25" fmla="*/ 2151062 w 2474912"/>
                    <a:gd name="connsiteY25" fmla="*/ 2052637 h 2070099"/>
                    <a:gd name="connsiteX26" fmla="*/ 322262 w 2474912"/>
                    <a:gd name="connsiteY26" fmla="*/ 1957387 h 2070099"/>
                    <a:gd name="connsiteX0" fmla="*/ 323850 w 2486025"/>
                    <a:gd name="connsiteY0" fmla="*/ 1957387 h 2027237"/>
                    <a:gd name="connsiteX1" fmla="*/ 219075 w 2486025"/>
                    <a:gd name="connsiteY1" fmla="*/ 1814512 h 2027237"/>
                    <a:gd name="connsiteX2" fmla="*/ 352425 w 2486025"/>
                    <a:gd name="connsiteY2" fmla="*/ 900112 h 2027237"/>
                    <a:gd name="connsiteX3" fmla="*/ 495300 w 2486025"/>
                    <a:gd name="connsiteY3" fmla="*/ 804862 h 2027237"/>
                    <a:gd name="connsiteX4" fmla="*/ 609600 w 2486025"/>
                    <a:gd name="connsiteY4" fmla="*/ 157162 h 2027237"/>
                    <a:gd name="connsiteX5" fmla="*/ 771525 w 2486025"/>
                    <a:gd name="connsiteY5" fmla="*/ 204787 h 2027237"/>
                    <a:gd name="connsiteX6" fmla="*/ 771525 w 2486025"/>
                    <a:gd name="connsiteY6" fmla="*/ 862012 h 2027237"/>
                    <a:gd name="connsiteX7" fmla="*/ 971550 w 2486025"/>
                    <a:gd name="connsiteY7" fmla="*/ 890587 h 2027237"/>
                    <a:gd name="connsiteX8" fmla="*/ 1009650 w 2486025"/>
                    <a:gd name="connsiteY8" fmla="*/ 147637 h 2027237"/>
                    <a:gd name="connsiteX9" fmla="*/ 1219200 w 2486025"/>
                    <a:gd name="connsiteY9" fmla="*/ 128587 h 2027237"/>
                    <a:gd name="connsiteX10" fmla="*/ 1219200 w 2486025"/>
                    <a:gd name="connsiteY10" fmla="*/ 919162 h 2027237"/>
                    <a:gd name="connsiteX11" fmla="*/ 1419225 w 2486025"/>
                    <a:gd name="connsiteY11" fmla="*/ 747712 h 2027237"/>
                    <a:gd name="connsiteX12" fmla="*/ 1390650 w 2486025"/>
                    <a:gd name="connsiteY12" fmla="*/ 147637 h 2027237"/>
                    <a:gd name="connsiteX13" fmla="*/ 1543050 w 2486025"/>
                    <a:gd name="connsiteY13" fmla="*/ 138112 h 2027237"/>
                    <a:gd name="connsiteX14" fmla="*/ 1562100 w 2486025"/>
                    <a:gd name="connsiteY14" fmla="*/ 871537 h 2027237"/>
                    <a:gd name="connsiteX15" fmla="*/ 1704975 w 2486025"/>
                    <a:gd name="connsiteY15" fmla="*/ 928687 h 2027237"/>
                    <a:gd name="connsiteX16" fmla="*/ 1733550 w 2486025"/>
                    <a:gd name="connsiteY16" fmla="*/ 138112 h 2027237"/>
                    <a:gd name="connsiteX17" fmla="*/ 1895475 w 2486025"/>
                    <a:gd name="connsiteY17" fmla="*/ 185737 h 2027237"/>
                    <a:gd name="connsiteX18" fmla="*/ 1876425 w 2486025"/>
                    <a:gd name="connsiteY18" fmla="*/ 919162 h 2027237"/>
                    <a:gd name="connsiteX19" fmla="*/ 2066925 w 2486025"/>
                    <a:gd name="connsiteY19" fmla="*/ 966787 h 2027237"/>
                    <a:gd name="connsiteX20" fmla="*/ 2114550 w 2486025"/>
                    <a:gd name="connsiteY20" fmla="*/ 166687 h 2027237"/>
                    <a:gd name="connsiteX21" fmla="*/ 2238375 w 2486025"/>
                    <a:gd name="connsiteY21" fmla="*/ 242887 h 2027237"/>
                    <a:gd name="connsiteX22" fmla="*/ 2162175 w 2486025"/>
                    <a:gd name="connsiteY22" fmla="*/ 966787 h 2027237"/>
                    <a:gd name="connsiteX23" fmla="*/ 2266950 w 2486025"/>
                    <a:gd name="connsiteY23" fmla="*/ 947737 h 2027237"/>
                    <a:gd name="connsiteX24" fmla="*/ 2266950 w 2486025"/>
                    <a:gd name="connsiteY24" fmla="*/ 1852612 h 2027237"/>
                    <a:gd name="connsiteX25" fmla="*/ 2162175 w 2486025"/>
                    <a:gd name="connsiteY25" fmla="*/ 1995487 h 2027237"/>
                    <a:gd name="connsiteX26" fmla="*/ 323850 w 2486025"/>
                    <a:gd name="connsiteY26" fmla="*/ 1957387 h 2027237"/>
                    <a:gd name="connsiteX0" fmla="*/ 323850 w 2295525"/>
                    <a:gd name="connsiteY0" fmla="*/ 1957387 h 2027237"/>
                    <a:gd name="connsiteX1" fmla="*/ 219075 w 2295525"/>
                    <a:gd name="connsiteY1" fmla="*/ 1814512 h 2027237"/>
                    <a:gd name="connsiteX2" fmla="*/ 352425 w 2295525"/>
                    <a:gd name="connsiteY2" fmla="*/ 900112 h 2027237"/>
                    <a:gd name="connsiteX3" fmla="*/ 495300 w 2295525"/>
                    <a:gd name="connsiteY3" fmla="*/ 804862 h 2027237"/>
                    <a:gd name="connsiteX4" fmla="*/ 609600 w 2295525"/>
                    <a:gd name="connsiteY4" fmla="*/ 157162 h 2027237"/>
                    <a:gd name="connsiteX5" fmla="*/ 771525 w 2295525"/>
                    <a:gd name="connsiteY5" fmla="*/ 204787 h 2027237"/>
                    <a:gd name="connsiteX6" fmla="*/ 771525 w 2295525"/>
                    <a:gd name="connsiteY6" fmla="*/ 862012 h 2027237"/>
                    <a:gd name="connsiteX7" fmla="*/ 971550 w 2295525"/>
                    <a:gd name="connsiteY7" fmla="*/ 890587 h 2027237"/>
                    <a:gd name="connsiteX8" fmla="*/ 1009650 w 2295525"/>
                    <a:gd name="connsiteY8" fmla="*/ 147637 h 2027237"/>
                    <a:gd name="connsiteX9" fmla="*/ 1219200 w 2295525"/>
                    <a:gd name="connsiteY9" fmla="*/ 128587 h 2027237"/>
                    <a:gd name="connsiteX10" fmla="*/ 1219200 w 2295525"/>
                    <a:gd name="connsiteY10" fmla="*/ 919162 h 2027237"/>
                    <a:gd name="connsiteX11" fmla="*/ 1419225 w 2295525"/>
                    <a:gd name="connsiteY11" fmla="*/ 747712 h 2027237"/>
                    <a:gd name="connsiteX12" fmla="*/ 1390650 w 2295525"/>
                    <a:gd name="connsiteY12" fmla="*/ 147637 h 2027237"/>
                    <a:gd name="connsiteX13" fmla="*/ 1543050 w 2295525"/>
                    <a:gd name="connsiteY13" fmla="*/ 138112 h 2027237"/>
                    <a:gd name="connsiteX14" fmla="*/ 1562100 w 2295525"/>
                    <a:gd name="connsiteY14" fmla="*/ 871537 h 2027237"/>
                    <a:gd name="connsiteX15" fmla="*/ 1704975 w 2295525"/>
                    <a:gd name="connsiteY15" fmla="*/ 928687 h 2027237"/>
                    <a:gd name="connsiteX16" fmla="*/ 1733550 w 2295525"/>
                    <a:gd name="connsiteY16" fmla="*/ 138112 h 2027237"/>
                    <a:gd name="connsiteX17" fmla="*/ 1895475 w 2295525"/>
                    <a:gd name="connsiteY17" fmla="*/ 185737 h 2027237"/>
                    <a:gd name="connsiteX18" fmla="*/ 1876425 w 2295525"/>
                    <a:gd name="connsiteY18" fmla="*/ 919162 h 2027237"/>
                    <a:gd name="connsiteX19" fmla="*/ 2066925 w 2295525"/>
                    <a:gd name="connsiteY19" fmla="*/ 966787 h 2027237"/>
                    <a:gd name="connsiteX20" fmla="*/ 2114550 w 2295525"/>
                    <a:gd name="connsiteY20" fmla="*/ 166687 h 2027237"/>
                    <a:gd name="connsiteX21" fmla="*/ 2238375 w 2295525"/>
                    <a:gd name="connsiteY21" fmla="*/ 242887 h 2027237"/>
                    <a:gd name="connsiteX22" fmla="*/ 2162175 w 2295525"/>
                    <a:gd name="connsiteY22" fmla="*/ 966787 h 2027237"/>
                    <a:gd name="connsiteX23" fmla="*/ 2266950 w 2295525"/>
                    <a:gd name="connsiteY23" fmla="*/ 947737 h 2027237"/>
                    <a:gd name="connsiteX24" fmla="*/ 2266950 w 2295525"/>
                    <a:gd name="connsiteY24" fmla="*/ 1852612 h 2027237"/>
                    <a:gd name="connsiteX25" fmla="*/ 2162175 w 2295525"/>
                    <a:gd name="connsiteY25" fmla="*/ 1995487 h 2027237"/>
                    <a:gd name="connsiteX26" fmla="*/ 323850 w 2295525"/>
                    <a:gd name="connsiteY26" fmla="*/ 1957387 h 2027237"/>
                    <a:gd name="connsiteX0" fmla="*/ 323850 w 2371725"/>
                    <a:gd name="connsiteY0" fmla="*/ 1957387 h 2027237"/>
                    <a:gd name="connsiteX1" fmla="*/ 219075 w 2371725"/>
                    <a:gd name="connsiteY1" fmla="*/ 1814512 h 2027237"/>
                    <a:gd name="connsiteX2" fmla="*/ 352425 w 2371725"/>
                    <a:gd name="connsiteY2" fmla="*/ 900112 h 2027237"/>
                    <a:gd name="connsiteX3" fmla="*/ 495300 w 2371725"/>
                    <a:gd name="connsiteY3" fmla="*/ 804862 h 2027237"/>
                    <a:gd name="connsiteX4" fmla="*/ 609600 w 2371725"/>
                    <a:gd name="connsiteY4" fmla="*/ 157162 h 2027237"/>
                    <a:gd name="connsiteX5" fmla="*/ 771525 w 2371725"/>
                    <a:gd name="connsiteY5" fmla="*/ 204787 h 2027237"/>
                    <a:gd name="connsiteX6" fmla="*/ 771525 w 2371725"/>
                    <a:gd name="connsiteY6" fmla="*/ 862012 h 2027237"/>
                    <a:gd name="connsiteX7" fmla="*/ 971550 w 2371725"/>
                    <a:gd name="connsiteY7" fmla="*/ 890587 h 2027237"/>
                    <a:gd name="connsiteX8" fmla="*/ 1009650 w 2371725"/>
                    <a:gd name="connsiteY8" fmla="*/ 147637 h 2027237"/>
                    <a:gd name="connsiteX9" fmla="*/ 1219200 w 2371725"/>
                    <a:gd name="connsiteY9" fmla="*/ 128587 h 2027237"/>
                    <a:gd name="connsiteX10" fmla="*/ 1219200 w 2371725"/>
                    <a:gd name="connsiteY10" fmla="*/ 919162 h 2027237"/>
                    <a:gd name="connsiteX11" fmla="*/ 1419225 w 2371725"/>
                    <a:gd name="connsiteY11" fmla="*/ 747712 h 2027237"/>
                    <a:gd name="connsiteX12" fmla="*/ 1390650 w 2371725"/>
                    <a:gd name="connsiteY12" fmla="*/ 147637 h 2027237"/>
                    <a:gd name="connsiteX13" fmla="*/ 1543050 w 2371725"/>
                    <a:gd name="connsiteY13" fmla="*/ 138112 h 2027237"/>
                    <a:gd name="connsiteX14" fmla="*/ 1562100 w 2371725"/>
                    <a:gd name="connsiteY14" fmla="*/ 871537 h 2027237"/>
                    <a:gd name="connsiteX15" fmla="*/ 1704975 w 2371725"/>
                    <a:gd name="connsiteY15" fmla="*/ 928687 h 2027237"/>
                    <a:gd name="connsiteX16" fmla="*/ 1733550 w 2371725"/>
                    <a:gd name="connsiteY16" fmla="*/ 138112 h 2027237"/>
                    <a:gd name="connsiteX17" fmla="*/ 1895475 w 2371725"/>
                    <a:gd name="connsiteY17" fmla="*/ 185737 h 2027237"/>
                    <a:gd name="connsiteX18" fmla="*/ 1876425 w 2371725"/>
                    <a:gd name="connsiteY18" fmla="*/ 919162 h 2027237"/>
                    <a:gd name="connsiteX19" fmla="*/ 2066925 w 2371725"/>
                    <a:gd name="connsiteY19" fmla="*/ 966787 h 2027237"/>
                    <a:gd name="connsiteX20" fmla="*/ 2114550 w 2371725"/>
                    <a:gd name="connsiteY20" fmla="*/ 166687 h 2027237"/>
                    <a:gd name="connsiteX21" fmla="*/ 2238375 w 2371725"/>
                    <a:gd name="connsiteY21" fmla="*/ 242887 h 2027237"/>
                    <a:gd name="connsiteX22" fmla="*/ 2162175 w 2371725"/>
                    <a:gd name="connsiteY22" fmla="*/ 966787 h 2027237"/>
                    <a:gd name="connsiteX23" fmla="*/ 2266950 w 2371725"/>
                    <a:gd name="connsiteY23" fmla="*/ 947737 h 2027237"/>
                    <a:gd name="connsiteX24" fmla="*/ 2266950 w 2371725"/>
                    <a:gd name="connsiteY24" fmla="*/ 1852612 h 2027237"/>
                    <a:gd name="connsiteX25" fmla="*/ 2162175 w 2371725"/>
                    <a:gd name="connsiteY25" fmla="*/ 1995487 h 2027237"/>
                    <a:gd name="connsiteX26" fmla="*/ 323850 w 2371725"/>
                    <a:gd name="connsiteY26" fmla="*/ 1957387 h 2027237"/>
                    <a:gd name="connsiteX0" fmla="*/ 388938 w 2189163"/>
                    <a:gd name="connsiteY0" fmla="*/ 1966912 h 2027237"/>
                    <a:gd name="connsiteX1" fmla="*/ 36513 w 2189163"/>
                    <a:gd name="connsiteY1" fmla="*/ 1814512 h 2027237"/>
                    <a:gd name="connsiteX2" fmla="*/ 169863 w 2189163"/>
                    <a:gd name="connsiteY2" fmla="*/ 900112 h 2027237"/>
                    <a:gd name="connsiteX3" fmla="*/ 312738 w 2189163"/>
                    <a:gd name="connsiteY3" fmla="*/ 804862 h 2027237"/>
                    <a:gd name="connsiteX4" fmla="*/ 427038 w 2189163"/>
                    <a:gd name="connsiteY4" fmla="*/ 157162 h 2027237"/>
                    <a:gd name="connsiteX5" fmla="*/ 588963 w 2189163"/>
                    <a:gd name="connsiteY5" fmla="*/ 204787 h 2027237"/>
                    <a:gd name="connsiteX6" fmla="*/ 588963 w 2189163"/>
                    <a:gd name="connsiteY6" fmla="*/ 862012 h 2027237"/>
                    <a:gd name="connsiteX7" fmla="*/ 788988 w 2189163"/>
                    <a:gd name="connsiteY7" fmla="*/ 890587 h 2027237"/>
                    <a:gd name="connsiteX8" fmla="*/ 827088 w 2189163"/>
                    <a:gd name="connsiteY8" fmla="*/ 147637 h 2027237"/>
                    <a:gd name="connsiteX9" fmla="*/ 1036638 w 2189163"/>
                    <a:gd name="connsiteY9" fmla="*/ 128587 h 2027237"/>
                    <a:gd name="connsiteX10" fmla="*/ 1036638 w 2189163"/>
                    <a:gd name="connsiteY10" fmla="*/ 919162 h 2027237"/>
                    <a:gd name="connsiteX11" fmla="*/ 1236663 w 2189163"/>
                    <a:gd name="connsiteY11" fmla="*/ 747712 h 2027237"/>
                    <a:gd name="connsiteX12" fmla="*/ 1208088 w 2189163"/>
                    <a:gd name="connsiteY12" fmla="*/ 147637 h 2027237"/>
                    <a:gd name="connsiteX13" fmla="*/ 1360488 w 2189163"/>
                    <a:gd name="connsiteY13" fmla="*/ 138112 h 2027237"/>
                    <a:gd name="connsiteX14" fmla="*/ 1379538 w 2189163"/>
                    <a:gd name="connsiteY14" fmla="*/ 871537 h 2027237"/>
                    <a:gd name="connsiteX15" fmla="*/ 1522413 w 2189163"/>
                    <a:gd name="connsiteY15" fmla="*/ 928687 h 2027237"/>
                    <a:gd name="connsiteX16" fmla="*/ 1550988 w 2189163"/>
                    <a:gd name="connsiteY16" fmla="*/ 138112 h 2027237"/>
                    <a:gd name="connsiteX17" fmla="*/ 1712913 w 2189163"/>
                    <a:gd name="connsiteY17" fmla="*/ 185737 h 2027237"/>
                    <a:gd name="connsiteX18" fmla="*/ 1693863 w 2189163"/>
                    <a:gd name="connsiteY18" fmla="*/ 919162 h 2027237"/>
                    <a:gd name="connsiteX19" fmla="*/ 1884363 w 2189163"/>
                    <a:gd name="connsiteY19" fmla="*/ 966787 h 2027237"/>
                    <a:gd name="connsiteX20" fmla="*/ 1931988 w 2189163"/>
                    <a:gd name="connsiteY20" fmla="*/ 166687 h 2027237"/>
                    <a:gd name="connsiteX21" fmla="*/ 2055813 w 2189163"/>
                    <a:gd name="connsiteY21" fmla="*/ 242887 h 2027237"/>
                    <a:gd name="connsiteX22" fmla="*/ 1979613 w 2189163"/>
                    <a:gd name="connsiteY22" fmla="*/ 966787 h 2027237"/>
                    <a:gd name="connsiteX23" fmla="*/ 2084388 w 2189163"/>
                    <a:gd name="connsiteY23" fmla="*/ 947737 h 2027237"/>
                    <a:gd name="connsiteX24" fmla="*/ 2084388 w 2189163"/>
                    <a:gd name="connsiteY24" fmla="*/ 1852612 h 2027237"/>
                    <a:gd name="connsiteX25" fmla="*/ 1979613 w 2189163"/>
                    <a:gd name="connsiteY25" fmla="*/ 1995487 h 2027237"/>
                    <a:gd name="connsiteX26" fmla="*/ 388938 w 2189163"/>
                    <a:gd name="connsiteY26" fmla="*/ 1966912 h 2027237"/>
                    <a:gd name="connsiteX0" fmla="*/ 388938 w 2189163"/>
                    <a:gd name="connsiteY0" fmla="*/ 1966912 h 2027237"/>
                    <a:gd name="connsiteX1" fmla="*/ 36513 w 2189163"/>
                    <a:gd name="connsiteY1" fmla="*/ 1814512 h 2027237"/>
                    <a:gd name="connsiteX2" fmla="*/ 169863 w 2189163"/>
                    <a:gd name="connsiteY2" fmla="*/ 900112 h 2027237"/>
                    <a:gd name="connsiteX3" fmla="*/ 312738 w 2189163"/>
                    <a:gd name="connsiteY3" fmla="*/ 804862 h 2027237"/>
                    <a:gd name="connsiteX4" fmla="*/ 427038 w 2189163"/>
                    <a:gd name="connsiteY4" fmla="*/ 157162 h 2027237"/>
                    <a:gd name="connsiteX5" fmla="*/ 588963 w 2189163"/>
                    <a:gd name="connsiteY5" fmla="*/ 204787 h 2027237"/>
                    <a:gd name="connsiteX6" fmla="*/ 588963 w 2189163"/>
                    <a:gd name="connsiteY6" fmla="*/ 862012 h 2027237"/>
                    <a:gd name="connsiteX7" fmla="*/ 788988 w 2189163"/>
                    <a:gd name="connsiteY7" fmla="*/ 890587 h 2027237"/>
                    <a:gd name="connsiteX8" fmla="*/ 827088 w 2189163"/>
                    <a:gd name="connsiteY8" fmla="*/ 147637 h 2027237"/>
                    <a:gd name="connsiteX9" fmla="*/ 1036638 w 2189163"/>
                    <a:gd name="connsiteY9" fmla="*/ 128587 h 2027237"/>
                    <a:gd name="connsiteX10" fmla="*/ 1036638 w 2189163"/>
                    <a:gd name="connsiteY10" fmla="*/ 919162 h 2027237"/>
                    <a:gd name="connsiteX11" fmla="*/ 1236663 w 2189163"/>
                    <a:gd name="connsiteY11" fmla="*/ 747712 h 2027237"/>
                    <a:gd name="connsiteX12" fmla="*/ 1208088 w 2189163"/>
                    <a:gd name="connsiteY12" fmla="*/ 147637 h 2027237"/>
                    <a:gd name="connsiteX13" fmla="*/ 1360488 w 2189163"/>
                    <a:gd name="connsiteY13" fmla="*/ 138112 h 2027237"/>
                    <a:gd name="connsiteX14" fmla="*/ 1379538 w 2189163"/>
                    <a:gd name="connsiteY14" fmla="*/ 871537 h 2027237"/>
                    <a:gd name="connsiteX15" fmla="*/ 1522413 w 2189163"/>
                    <a:gd name="connsiteY15" fmla="*/ 928687 h 2027237"/>
                    <a:gd name="connsiteX16" fmla="*/ 1550988 w 2189163"/>
                    <a:gd name="connsiteY16" fmla="*/ 138112 h 2027237"/>
                    <a:gd name="connsiteX17" fmla="*/ 1712913 w 2189163"/>
                    <a:gd name="connsiteY17" fmla="*/ 185737 h 2027237"/>
                    <a:gd name="connsiteX18" fmla="*/ 1693863 w 2189163"/>
                    <a:gd name="connsiteY18" fmla="*/ 919162 h 2027237"/>
                    <a:gd name="connsiteX19" fmla="*/ 1884363 w 2189163"/>
                    <a:gd name="connsiteY19" fmla="*/ 966787 h 2027237"/>
                    <a:gd name="connsiteX20" fmla="*/ 1931988 w 2189163"/>
                    <a:gd name="connsiteY20" fmla="*/ 166687 h 2027237"/>
                    <a:gd name="connsiteX21" fmla="*/ 2055813 w 2189163"/>
                    <a:gd name="connsiteY21" fmla="*/ 242887 h 2027237"/>
                    <a:gd name="connsiteX22" fmla="*/ 1979613 w 2189163"/>
                    <a:gd name="connsiteY22" fmla="*/ 966787 h 2027237"/>
                    <a:gd name="connsiteX23" fmla="*/ 2084388 w 2189163"/>
                    <a:gd name="connsiteY23" fmla="*/ 947737 h 2027237"/>
                    <a:gd name="connsiteX24" fmla="*/ 2084388 w 2189163"/>
                    <a:gd name="connsiteY24" fmla="*/ 1852612 h 2027237"/>
                    <a:gd name="connsiteX25" fmla="*/ 1979613 w 2189163"/>
                    <a:gd name="connsiteY25" fmla="*/ 1995487 h 2027237"/>
                    <a:gd name="connsiteX26" fmla="*/ 388938 w 2189163"/>
                    <a:gd name="connsiteY26" fmla="*/ 1966912 h 2027237"/>
                    <a:gd name="connsiteX0" fmla="*/ 388938 w 2189163"/>
                    <a:gd name="connsiteY0" fmla="*/ 1966912 h 2027237"/>
                    <a:gd name="connsiteX1" fmla="*/ 36513 w 2189163"/>
                    <a:gd name="connsiteY1" fmla="*/ 1814512 h 2027237"/>
                    <a:gd name="connsiteX2" fmla="*/ 169863 w 2189163"/>
                    <a:gd name="connsiteY2" fmla="*/ 900112 h 2027237"/>
                    <a:gd name="connsiteX3" fmla="*/ 312738 w 2189163"/>
                    <a:gd name="connsiteY3" fmla="*/ 804862 h 2027237"/>
                    <a:gd name="connsiteX4" fmla="*/ 427038 w 2189163"/>
                    <a:gd name="connsiteY4" fmla="*/ 157162 h 2027237"/>
                    <a:gd name="connsiteX5" fmla="*/ 588963 w 2189163"/>
                    <a:gd name="connsiteY5" fmla="*/ 204787 h 2027237"/>
                    <a:gd name="connsiteX6" fmla="*/ 588963 w 2189163"/>
                    <a:gd name="connsiteY6" fmla="*/ 862012 h 2027237"/>
                    <a:gd name="connsiteX7" fmla="*/ 788988 w 2189163"/>
                    <a:gd name="connsiteY7" fmla="*/ 890587 h 2027237"/>
                    <a:gd name="connsiteX8" fmla="*/ 827088 w 2189163"/>
                    <a:gd name="connsiteY8" fmla="*/ 147637 h 2027237"/>
                    <a:gd name="connsiteX9" fmla="*/ 1036638 w 2189163"/>
                    <a:gd name="connsiteY9" fmla="*/ 128587 h 2027237"/>
                    <a:gd name="connsiteX10" fmla="*/ 1036638 w 2189163"/>
                    <a:gd name="connsiteY10" fmla="*/ 919162 h 2027237"/>
                    <a:gd name="connsiteX11" fmla="*/ 1236663 w 2189163"/>
                    <a:gd name="connsiteY11" fmla="*/ 747712 h 2027237"/>
                    <a:gd name="connsiteX12" fmla="*/ 1208088 w 2189163"/>
                    <a:gd name="connsiteY12" fmla="*/ 147637 h 2027237"/>
                    <a:gd name="connsiteX13" fmla="*/ 1360488 w 2189163"/>
                    <a:gd name="connsiteY13" fmla="*/ 138112 h 2027237"/>
                    <a:gd name="connsiteX14" fmla="*/ 1379538 w 2189163"/>
                    <a:gd name="connsiteY14" fmla="*/ 871537 h 2027237"/>
                    <a:gd name="connsiteX15" fmla="*/ 1522413 w 2189163"/>
                    <a:gd name="connsiteY15" fmla="*/ 928687 h 2027237"/>
                    <a:gd name="connsiteX16" fmla="*/ 1550988 w 2189163"/>
                    <a:gd name="connsiteY16" fmla="*/ 138112 h 2027237"/>
                    <a:gd name="connsiteX17" fmla="*/ 1712913 w 2189163"/>
                    <a:gd name="connsiteY17" fmla="*/ 185737 h 2027237"/>
                    <a:gd name="connsiteX18" fmla="*/ 1693863 w 2189163"/>
                    <a:gd name="connsiteY18" fmla="*/ 919162 h 2027237"/>
                    <a:gd name="connsiteX19" fmla="*/ 1884363 w 2189163"/>
                    <a:gd name="connsiteY19" fmla="*/ 966787 h 2027237"/>
                    <a:gd name="connsiteX20" fmla="*/ 1931988 w 2189163"/>
                    <a:gd name="connsiteY20" fmla="*/ 166687 h 2027237"/>
                    <a:gd name="connsiteX21" fmla="*/ 2055813 w 2189163"/>
                    <a:gd name="connsiteY21" fmla="*/ 242887 h 2027237"/>
                    <a:gd name="connsiteX22" fmla="*/ 1979613 w 2189163"/>
                    <a:gd name="connsiteY22" fmla="*/ 966787 h 2027237"/>
                    <a:gd name="connsiteX23" fmla="*/ 2084388 w 2189163"/>
                    <a:gd name="connsiteY23" fmla="*/ 947737 h 2027237"/>
                    <a:gd name="connsiteX24" fmla="*/ 2084388 w 2189163"/>
                    <a:gd name="connsiteY24" fmla="*/ 1852612 h 2027237"/>
                    <a:gd name="connsiteX25" fmla="*/ 1979613 w 2189163"/>
                    <a:gd name="connsiteY25" fmla="*/ 1995487 h 2027237"/>
                    <a:gd name="connsiteX26" fmla="*/ 388938 w 2189163"/>
                    <a:gd name="connsiteY26" fmla="*/ 1966912 h 2027237"/>
                    <a:gd name="connsiteX0" fmla="*/ 293688 w 2093913"/>
                    <a:gd name="connsiteY0" fmla="*/ 1966912 h 2027237"/>
                    <a:gd name="connsiteX1" fmla="*/ 36513 w 2093913"/>
                    <a:gd name="connsiteY1" fmla="*/ 1766887 h 2027237"/>
                    <a:gd name="connsiteX2" fmla="*/ 74613 w 2093913"/>
                    <a:gd name="connsiteY2" fmla="*/ 900112 h 2027237"/>
                    <a:gd name="connsiteX3" fmla="*/ 217488 w 2093913"/>
                    <a:gd name="connsiteY3" fmla="*/ 804862 h 2027237"/>
                    <a:gd name="connsiteX4" fmla="*/ 331788 w 2093913"/>
                    <a:gd name="connsiteY4" fmla="*/ 157162 h 2027237"/>
                    <a:gd name="connsiteX5" fmla="*/ 493713 w 2093913"/>
                    <a:gd name="connsiteY5" fmla="*/ 204787 h 2027237"/>
                    <a:gd name="connsiteX6" fmla="*/ 493713 w 2093913"/>
                    <a:gd name="connsiteY6" fmla="*/ 862012 h 2027237"/>
                    <a:gd name="connsiteX7" fmla="*/ 693738 w 2093913"/>
                    <a:gd name="connsiteY7" fmla="*/ 890587 h 2027237"/>
                    <a:gd name="connsiteX8" fmla="*/ 731838 w 2093913"/>
                    <a:gd name="connsiteY8" fmla="*/ 147637 h 2027237"/>
                    <a:gd name="connsiteX9" fmla="*/ 941388 w 2093913"/>
                    <a:gd name="connsiteY9" fmla="*/ 128587 h 2027237"/>
                    <a:gd name="connsiteX10" fmla="*/ 941388 w 2093913"/>
                    <a:gd name="connsiteY10" fmla="*/ 919162 h 2027237"/>
                    <a:gd name="connsiteX11" fmla="*/ 1141413 w 2093913"/>
                    <a:gd name="connsiteY11" fmla="*/ 747712 h 2027237"/>
                    <a:gd name="connsiteX12" fmla="*/ 1112838 w 2093913"/>
                    <a:gd name="connsiteY12" fmla="*/ 147637 h 2027237"/>
                    <a:gd name="connsiteX13" fmla="*/ 1265238 w 2093913"/>
                    <a:gd name="connsiteY13" fmla="*/ 138112 h 2027237"/>
                    <a:gd name="connsiteX14" fmla="*/ 1284288 w 2093913"/>
                    <a:gd name="connsiteY14" fmla="*/ 871537 h 2027237"/>
                    <a:gd name="connsiteX15" fmla="*/ 1427163 w 2093913"/>
                    <a:gd name="connsiteY15" fmla="*/ 928687 h 2027237"/>
                    <a:gd name="connsiteX16" fmla="*/ 1455738 w 2093913"/>
                    <a:gd name="connsiteY16" fmla="*/ 138112 h 2027237"/>
                    <a:gd name="connsiteX17" fmla="*/ 1617663 w 2093913"/>
                    <a:gd name="connsiteY17" fmla="*/ 185737 h 2027237"/>
                    <a:gd name="connsiteX18" fmla="*/ 1598613 w 2093913"/>
                    <a:gd name="connsiteY18" fmla="*/ 919162 h 2027237"/>
                    <a:gd name="connsiteX19" fmla="*/ 1789113 w 2093913"/>
                    <a:gd name="connsiteY19" fmla="*/ 966787 h 2027237"/>
                    <a:gd name="connsiteX20" fmla="*/ 1836738 w 2093913"/>
                    <a:gd name="connsiteY20" fmla="*/ 166687 h 2027237"/>
                    <a:gd name="connsiteX21" fmla="*/ 1960563 w 2093913"/>
                    <a:gd name="connsiteY21" fmla="*/ 242887 h 2027237"/>
                    <a:gd name="connsiteX22" fmla="*/ 1884363 w 2093913"/>
                    <a:gd name="connsiteY22" fmla="*/ 966787 h 2027237"/>
                    <a:gd name="connsiteX23" fmla="*/ 1989138 w 2093913"/>
                    <a:gd name="connsiteY23" fmla="*/ 947737 h 2027237"/>
                    <a:gd name="connsiteX24" fmla="*/ 1989138 w 2093913"/>
                    <a:gd name="connsiteY24" fmla="*/ 1852612 h 2027237"/>
                    <a:gd name="connsiteX25" fmla="*/ 1884363 w 2093913"/>
                    <a:gd name="connsiteY25" fmla="*/ 1995487 h 2027237"/>
                    <a:gd name="connsiteX26" fmla="*/ 293688 w 2093913"/>
                    <a:gd name="connsiteY26" fmla="*/ 1966912 h 20272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2093913" h="2027237">
                      <a:moveTo>
                        <a:pt x="293688" y="1966912"/>
                      </a:moveTo>
                      <a:cubicBezTo>
                        <a:pt x="84138" y="1955800"/>
                        <a:pt x="73026" y="1944687"/>
                        <a:pt x="36513" y="1766887"/>
                      </a:cubicBezTo>
                      <a:cubicBezTo>
                        <a:pt x="0" y="1589087"/>
                        <a:pt x="44451" y="1060450"/>
                        <a:pt x="74613" y="900112"/>
                      </a:cubicBezTo>
                      <a:cubicBezTo>
                        <a:pt x="104776" y="739775"/>
                        <a:pt x="174626" y="928687"/>
                        <a:pt x="217488" y="804862"/>
                      </a:cubicBezTo>
                      <a:cubicBezTo>
                        <a:pt x="260350" y="681037"/>
                        <a:pt x="285751" y="257174"/>
                        <a:pt x="331788" y="157162"/>
                      </a:cubicBezTo>
                      <a:cubicBezTo>
                        <a:pt x="377825" y="57150"/>
                        <a:pt x="466726" y="87312"/>
                        <a:pt x="493713" y="204787"/>
                      </a:cubicBezTo>
                      <a:cubicBezTo>
                        <a:pt x="520700" y="322262"/>
                        <a:pt x="460376" y="747712"/>
                        <a:pt x="493713" y="862012"/>
                      </a:cubicBezTo>
                      <a:cubicBezTo>
                        <a:pt x="527051" y="976312"/>
                        <a:pt x="654050" y="1009650"/>
                        <a:pt x="693738" y="890587"/>
                      </a:cubicBezTo>
                      <a:cubicBezTo>
                        <a:pt x="733426" y="771524"/>
                        <a:pt x="690563" y="274637"/>
                        <a:pt x="731838" y="147637"/>
                      </a:cubicBezTo>
                      <a:cubicBezTo>
                        <a:pt x="773113" y="20637"/>
                        <a:pt x="906463" y="0"/>
                        <a:pt x="941388" y="128587"/>
                      </a:cubicBezTo>
                      <a:cubicBezTo>
                        <a:pt x="976313" y="257174"/>
                        <a:pt x="908051" y="815975"/>
                        <a:pt x="941388" y="919162"/>
                      </a:cubicBezTo>
                      <a:cubicBezTo>
                        <a:pt x="974726" y="1022350"/>
                        <a:pt x="1112838" y="876299"/>
                        <a:pt x="1141413" y="747712"/>
                      </a:cubicBezTo>
                      <a:cubicBezTo>
                        <a:pt x="1169988" y="619125"/>
                        <a:pt x="1092200" y="249237"/>
                        <a:pt x="1112838" y="147637"/>
                      </a:cubicBezTo>
                      <a:cubicBezTo>
                        <a:pt x="1133476" y="46037"/>
                        <a:pt x="1236663" y="17462"/>
                        <a:pt x="1265238" y="138112"/>
                      </a:cubicBezTo>
                      <a:cubicBezTo>
                        <a:pt x="1293813" y="258762"/>
                        <a:pt x="1257301" y="739775"/>
                        <a:pt x="1284288" y="871537"/>
                      </a:cubicBezTo>
                      <a:cubicBezTo>
                        <a:pt x="1311276" y="1003300"/>
                        <a:pt x="1398588" y="1050924"/>
                        <a:pt x="1427163" y="928687"/>
                      </a:cubicBezTo>
                      <a:cubicBezTo>
                        <a:pt x="1455738" y="806450"/>
                        <a:pt x="1423988" y="261937"/>
                        <a:pt x="1455738" y="138112"/>
                      </a:cubicBezTo>
                      <a:cubicBezTo>
                        <a:pt x="1487488" y="14287"/>
                        <a:pt x="1593850" y="55562"/>
                        <a:pt x="1617663" y="185737"/>
                      </a:cubicBezTo>
                      <a:cubicBezTo>
                        <a:pt x="1641476" y="315912"/>
                        <a:pt x="1570038" y="788987"/>
                        <a:pt x="1598613" y="919162"/>
                      </a:cubicBezTo>
                      <a:cubicBezTo>
                        <a:pt x="1627188" y="1049337"/>
                        <a:pt x="1749426" y="1092200"/>
                        <a:pt x="1789113" y="966787"/>
                      </a:cubicBezTo>
                      <a:cubicBezTo>
                        <a:pt x="1828801" y="841375"/>
                        <a:pt x="1808163" y="287337"/>
                        <a:pt x="1836738" y="166687"/>
                      </a:cubicBezTo>
                      <a:cubicBezTo>
                        <a:pt x="1865313" y="46037"/>
                        <a:pt x="1952626" y="109537"/>
                        <a:pt x="1960563" y="242887"/>
                      </a:cubicBezTo>
                      <a:cubicBezTo>
                        <a:pt x="1968501" y="376237"/>
                        <a:pt x="1879601" y="849312"/>
                        <a:pt x="1884363" y="966787"/>
                      </a:cubicBezTo>
                      <a:cubicBezTo>
                        <a:pt x="1889125" y="1084262"/>
                        <a:pt x="1971676" y="800100"/>
                        <a:pt x="1989138" y="947737"/>
                      </a:cubicBezTo>
                      <a:cubicBezTo>
                        <a:pt x="2006600" y="1095374"/>
                        <a:pt x="2006600" y="1677987"/>
                        <a:pt x="1989138" y="1852612"/>
                      </a:cubicBezTo>
                      <a:cubicBezTo>
                        <a:pt x="1971676" y="2027237"/>
                        <a:pt x="2093913" y="1825625"/>
                        <a:pt x="1884363" y="1995487"/>
                      </a:cubicBezTo>
                      <a:cubicBezTo>
                        <a:pt x="1560513" y="2012949"/>
                        <a:pt x="617538" y="1997075"/>
                        <a:pt x="293688" y="1966912"/>
                      </a:cubicBezTo>
                      <a:close/>
                    </a:path>
                  </a:pathLst>
                </a:custGeom>
                <a:solidFill>
                  <a:srgbClr val="FF7C80"/>
                </a:solidFill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/>
                </a:p>
              </p:txBody>
            </p:sp>
            <p:sp>
              <p:nvSpPr>
                <p:cNvPr id="22" name="Oval 100">
                  <a:extLst>
                    <a:ext uri="{FF2B5EF4-FFF2-40B4-BE49-F238E27FC236}">
                      <a16:creationId xmlns:a16="http://schemas.microsoft.com/office/drawing/2014/main" id="{D976AF42-C9E7-4A2B-B110-A259DFF2E391}"/>
                    </a:ext>
                  </a:extLst>
                </p:cNvPr>
                <p:cNvSpPr/>
                <p:nvPr/>
              </p:nvSpPr>
              <p:spPr>
                <a:xfrm>
                  <a:off x="1641386" y="3280399"/>
                  <a:ext cx="590183" cy="286016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/>
                </a:p>
              </p:txBody>
            </p:sp>
          </p:grpSp>
          <p:grpSp>
            <p:nvGrpSpPr>
              <p:cNvPr id="35885" name="Group 51">
                <a:extLst>
                  <a:ext uri="{FF2B5EF4-FFF2-40B4-BE49-F238E27FC236}">
                    <a16:creationId xmlns:a16="http://schemas.microsoft.com/office/drawing/2014/main" id="{F2C197BB-C10A-4DF0-8010-67BF8FEB7BF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472747" y="1905854"/>
                <a:ext cx="1298873" cy="914510"/>
                <a:chOff x="2863022" y="2029679"/>
                <a:chExt cx="1298873" cy="914510"/>
              </a:xfrm>
            </p:grpSpPr>
            <p:sp>
              <p:nvSpPr>
                <p:cNvPr id="19" name="Freeform 96">
                  <a:extLst>
                    <a:ext uri="{FF2B5EF4-FFF2-40B4-BE49-F238E27FC236}">
                      <a16:creationId xmlns:a16="http://schemas.microsoft.com/office/drawing/2014/main" id="{C2BA2E50-1A70-4F81-8F02-F34B99CA08FF}"/>
                    </a:ext>
                  </a:extLst>
                </p:cNvPr>
                <p:cNvSpPr/>
                <p:nvPr/>
              </p:nvSpPr>
              <p:spPr>
                <a:xfrm>
                  <a:off x="2863569" y="2030941"/>
                  <a:ext cx="1299289" cy="914930"/>
                </a:xfrm>
                <a:custGeom>
                  <a:avLst/>
                  <a:gdLst>
                    <a:gd name="connsiteX0" fmla="*/ 604838 w 3035301"/>
                    <a:gd name="connsiteY0" fmla="*/ 282575 h 2414588"/>
                    <a:gd name="connsiteX1" fmla="*/ 585788 w 3035301"/>
                    <a:gd name="connsiteY1" fmla="*/ 977900 h 2414588"/>
                    <a:gd name="connsiteX2" fmla="*/ 852488 w 3035301"/>
                    <a:gd name="connsiteY2" fmla="*/ 1025525 h 2414588"/>
                    <a:gd name="connsiteX3" fmla="*/ 957263 w 3035301"/>
                    <a:gd name="connsiteY3" fmla="*/ 377825 h 2414588"/>
                    <a:gd name="connsiteX4" fmla="*/ 1157288 w 3035301"/>
                    <a:gd name="connsiteY4" fmla="*/ 330200 h 2414588"/>
                    <a:gd name="connsiteX5" fmla="*/ 1138238 w 3035301"/>
                    <a:gd name="connsiteY5" fmla="*/ 1016000 h 2414588"/>
                    <a:gd name="connsiteX6" fmla="*/ 1328738 w 3035301"/>
                    <a:gd name="connsiteY6" fmla="*/ 1035050 h 2414588"/>
                    <a:gd name="connsiteX7" fmla="*/ 1357313 w 3035301"/>
                    <a:gd name="connsiteY7" fmla="*/ 330200 h 2414588"/>
                    <a:gd name="connsiteX8" fmla="*/ 1585913 w 3035301"/>
                    <a:gd name="connsiteY8" fmla="*/ 339725 h 2414588"/>
                    <a:gd name="connsiteX9" fmla="*/ 1500188 w 3035301"/>
                    <a:gd name="connsiteY9" fmla="*/ 1063625 h 2414588"/>
                    <a:gd name="connsiteX10" fmla="*/ 1738313 w 3035301"/>
                    <a:gd name="connsiteY10" fmla="*/ 1054100 h 2414588"/>
                    <a:gd name="connsiteX11" fmla="*/ 1719263 w 3035301"/>
                    <a:gd name="connsiteY11" fmla="*/ 330200 h 2414588"/>
                    <a:gd name="connsiteX12" fmla="*/ 1900238 w 3035301"/>
                    <a:gd name="connsiteY12" fmla="*/ 330200 h 2414588"/>
                    <a:gd name="connsiteX13" fmla="*/ 1890713 w 3035301"/>
                    <a:gd name="connsiteY13" fmla="*/ 1111250 h 2414588"/>
                    <a:gd name="connsiteX14" fmla="*/ 2090738 w 3035301"/>
                    <a:gd name="connsiteY14" fmla="*/ 1063625 h 2414588"/>
                    <a:gd name="connsiteX15" fmla="*/ 2119313 w 3035301"/>
                    <a:gd name="connsiteY15" fmla="*/ 292100 h 2414588"/>
                    <a:gd name="connsiteX16" fmla="*/ 2290763 w 3035301"/>
                    <a:gd name="connsiteY16" fmla="*/ 301625 h 2414588"/>
                    <a:gd name="connsiteX17" fmla="*/ 2243138 w 3035301"/>
                    <a:gd name="connsiteY17" fmla="*/ 1073150 h 2414588"/>
                    <a:gd name="connsiteX18" fmla="*/ 2433638 w 3035301"/>
                    <a:gd name="connsiteY18" fmla="*/ 1063625 h 2414588"/>
                    <a:gd name="connsiteX19" fmla="*/ 2471738 w 3035301"/>
                    <a:gd name="connsiteY19" fmla="*/ 330200 h 2414588"/>
                    <a:gd name="connsiteX20" fmla="*/ 2728913 w 3035301"/>
                    <a:gd name="connsiteY20" fmla="*/ 358775 h 2414588"/>
                    <a:gd name="connsiteX21" fmla="*/ 2633663 w 3035301"/>
                    <a:gd name="connsiteY21" fmla="*/ 1139825 h 2414588"/>
                    <a:gd name="connsiteX22" fmla="*/ 2757488 w 3035301"/>
                    <a:gd name="connsiteY22" fmla="*/ 2111375 h 2414588"/>
                    <a:gd name="connsiteX23" fmla="*/ 2643188 w 3035301"/>
                    <a:gd name="connsiteY23" fmla="*/ 2301875 h 2414588"/>
                    <a:gd name="connsiteX24" fmla="*/ 404813 w 3035301"/>
                    <a:gd name="connsiteY24" fmla="*/ 2292350 h 2414588"/>
                    <a:gd name="connsiteX25" fmla="*/ 214313 w 3035301"/>
                    <a:gd name="connsiteY25" fmla="*/ 2082800 h 2414588"/>
                    <a:gd name="connsiteX26" fmla="*/ 395288 w 3035301"/>
                    <a:gd name="connsiteY26" fmla="*/ 301625 h 2414588"/>
                    <a:gd name="connsiteX27" fmla="*/ 604838 w 3035301"/>
                    <a:gd name="connsiteY27" fmla="*/ 282575 h 2414588"/>
                    <a:gd name="connsiteX0" fmla="*/ 604838 w 3035301"/>
                    <a:gd name="connsiteY0" fmla="*/ 129261 h 2178724"/>
                    <a:gd name="connsiteX1" fmla="*/ 585788 w 3035301"/>
                    <a:gd name="connsiteY1" fmla="*/ 824586 h 2178724"/>
                    <a:gd name="connsiteX2" fmla="*/ 852488 w 3035301"/>
                    <a:gd name="connsiteY2" fmla="*/ 872211 h 2178724"/>
                    <a:gd name="connsiteX3" fmla="*/ 957263 w 3035301"/>
                    <a:gd name="connsiteY3" fmla="*/ 224511 h 2178724"/>
                    <a:gd name="connsiteX4" fmla="*/ 1157288 w 3035301"/>
                    <a:gd name="connsiteY4" fmla="*/ 176886 h 2178724"/>
                    <a:gd name="connsiteX5" fmla="*/ 1138238 w 3035301"/>
                    <a:gd name="connsiteY5" fmla="*/ 862686 h 2178724"/>
                    <a:gd name="connsiteX6" fmla="*/ 1328738 w 3035301"/>
                    <a:gd name="connsiteY6" fmla="*/ 881736 h 2178724"/>
                    <a:gd name="connsiteX7" fmla="*/ 1357313 w 3035301"/>
                    <a:gd name="connsiteY7" fmla="*/ 176886 h 2178724"/>
                    <a:gd name="connsiteX8" fmla="*/ 1585913 w 3035301"/>
                    <a:gd name="connsiteY8" fmla="*/ 186411 h 2178724"/>
                    <a:gd name="connsiteX9" fmla="*/ 1500188 w 3035301"/>
                    <a:gd name="connsiteY9" fmla="*/ 910311 h 2178724"/>
                    <a:gd name="connsiteX10" fmla="*/ 1738313 w 3035301"/>
                    <a:gd name="connsiteY10" fmla="*/ 900786 h 2178724"/>
                    <a:gd name="connsiteX11" fmla="*/ 1719263 w 3035301"/>
                    <a:gd name="connsiteY11" fmla="*/ 176886 h 2178724"/>
                    <a:gd name="connsiteX12" fmla="*/ 1900238 w 3035301"/>
                    <a:gd name="connsiteY12" fmla="*/ 176886 h 2178724"/>
                    <a:gd name="connsiteX13" fmla="*/ 1890713 w 3035301"/>
                    <a:gd name="connsiteY13" fmla="*/ 957936 h 2178724"/>
                    <a:gd name="connsiteX14" fmla="*/ 2090738 w 3035301"/>
                    <a:gd name="connsiteY14" fmla="*/ 910311 h 2178724"/>
                    <a:gd name="connsiteX15" fmla="*/ 2119313 w 3035301"/>
                    <a:gd name="connsiteY15" fmla="*/ 138786 h 2178724"/>
                    <a:gd name="connsiteX16" fmla="*/ 2290763 w 3035301"/>
                    <a:gd name="connsiteY16" fmla="*/ 148311 h 2178724"/>
                    <a:gd name="connsiteX17" fmla="*/ 2243138 w 3035301"/>
                    <a:gd name="connsiteY17" fmla="*/ 919836 h 2178724"/>
                    <a:gd name="connsiteX18" fmla="*/ 2433638 w 3035301"/>
                    <a:gd name="connsiteY18" fmla="*/ 910311 h 2178724"/>
                    <a:gd name="connsiteX19" fmla="*/ 2471738 w 3035301"/>
                    <a:gd name="connsiteY19" fmla="*/ 176886 h 2178724"/>
                    <a:gd name="connsiteX20" fmla="*/ 2728913 w 3035301"/>
                    <a:gd name="connsiteY20" fmla="*/ 205461 h 2178724"/>
                    <a:gd name="connsiteX21" fmla="*/ 2633663 w 3035301"/>
                    <a:gd name="connsiteY21" fmla="*/ 986511 h 2178724"/>
                    <a:gd name="connsiteX22" fmla="*/ 2757488 w 3035301"/>
                    <a:gd name="connsiteY22" fmla="*/ 1958061 h 2178724"/>
                    <a:gd name="connsiteX23" fmla="*/ 2643188 w 3035301"/>
                    <a:gd name="connsiteY23" fmla="*/ 2148561 h 2178724"/>
                    <a:gd name="connsiteX24" fmla="*/ 404813 w 3035301"/>
                    <a:gd name="connsiteY24" fmla="*/ 2139036 h 2178724"/>
                    <a:gd name="connsiteX25" fmla="*/ 214313 w 3035301"/>
                    <a:gd name="connsiteY25" fmla="*/ 1929486 h 2178724"/>
                    <a:gd name="connsiteX26" fmla="*/ 319740 w 3035301"/>
                    <a:gd name="connsiteY26" fmla="*/ 1019122 h 2178724"/>
                    <a:gd name="connsiteX27" fmla="*/ 395288 w 3035301"/>
                    <a:gd name="connsiteY27" fmla="*/ 148311 h 2178724"/>
                    <a:gd name="connsiteX28" fmla="*/ 604838 w 3035301"/>
                    <a:gd name="connsiteY28" fmla="*/ 129261 h 2178724"/>
                    <a:gd name="connsiteX0" fmla="*/ 604838 w 3035301"/>
                    <a:gd name="connsiteY0" fmla="*/ 129261 h 2178724"/>
                    <a:gd name="connsiteX1" fmla="*/ 585788 w 3035301"/>
                    <a:gd name="connsiteY1" fmla="*/ 824586 h 2178724"/>
                    <a:gd name="connsiteX2" fmla="*/ 852488 w 3035301"/>
                    <a:gd name="connsiteY2" fmla="*/ 872211 h 2178724"/>
                    <a:gd name="connsiteX3" fmla="*/ 957263 w 3035301"/>
                    <a:gd name="connsiteY3" fmla="*/ 224511 h 2178724"/>
                    <a:gd name="connsiteX4" fmla="*/ 1157288 w 3035301"/>
                    <a:gd name="connsiteY4" fmla="*/ 176886 h 2178724"/>
                    <a:gd name="connsiteX5" fmla="*/ 1138238 w 3035301"/>
                    <a:gd name="connsiteY5" fmla="*/ 862686 h 2178724"/>
                    <a:gd name="connsiteX6" fmla="*/ 1328738 w 3035301"/>
                    <a:gd name="connsiteY6" fmla="*/ 881736 h 2178724"/>
                    <a:gd name="connsiteX7" fmla="*/ 1357313 w 3035301"/>
                    <a:gd name="connsiteY7" fmla="*/ 176886 h 2178724"/>
                    <a:gd name="connsiteX8" fmla="*/ 1585913 w 3035301"/>
                    <a:gd name="connsiteY8" fmla="*/ 186411 h 2178724"/>
                    <a:gd name="connsiteX9" fmla="*/ 1500188 w 3035301"/>
                    <a:gd name="connsiteY9" fmla="*/ 910311 h 2178724"/>
                    <a:gd name="connsiteX10" fmla="*/ 1738313 w 3035301"/>
                    <a:gd name="connsiteY10" fmla="*/ 900786 h 2178724"/>
                    <a:gd name="connsiteX11" fmla="*/ 1719263 w 3035301"/>
                    <a:gd name="connsiteY11" fmla="*/ 176886 h 2178724"/>
                    <a:gd name="connsiteX12" fmla="*/ 1900238 w 3035301"/>
                    <a:gd name="connsiteY12" fmla="*/ 176886 h 2178724"/>
                    <a:gd name="connsiteX13" fmla="*/ 1890713 w 3035301"/>
                    <a:gd name="connsiteY13" fmla="*/ 957936 h 2178724"/>
                    <a:gd name="connsiteX14" fmla="*/ 2090738 w 3035301"/>
                    <a:gd name="connsiteY14" fmla="*/ 910311 h 2178724"/>
                    <a:gd name="connsiteX15" fmla="*/ 2119313 w 3035301"/>
                    <a:gd name="connsiteY15" fmla="*/ 138786 h 2178724"/>
                    <a:gd name="connsiteX16" fmla="*/ 2290763 w 3035301"/>
                    <a:gd name="connsiteY16" fmla="*/ 148311 h 2178724"/>
                    <a:gd name="connsiteX17" fmla="*/ 2243138 w 3035301"/>
                    <a:gd name="connsiteY17" fmla="*/ 919836 h 2178724"/>
                    <a:gd name="connsiteX18" fmla="*/ 2433638 w 3035301"/>
                    <a:gd name="connsiteY18" fmla="*/ 910311 h 2178724"/>
                    <a:gd name="connsiteX19" fmla="*/ 2471738 w 3035301"/>
                    <a:gd name="connsiteY19" fmla="*/ 176886 h 2178724"/>
                    <a:gd name="connsiteX20" fmla="*/ 2728913 w 3035301"/>
                    <a:gd name="connsiteY20" fmla="*/ 205461 h 2178724"/>
                    <a:gd name="connsiteX21" fmla="*/ 2633663 w 3035301"/>
                    <a:gd name="connsiteY21" fmla="*/ 986511 h 2178724"/>
                    <a:gd name="connsiteX22" fmla="*/ 2757488 w 3035301"/>
                    <a:gd name="connsiteY22" fmla="*/ 1958061 h 2178724"/>
                    <a:gd name="connsiteX23" fmla="*/ 2643188 w 3035301"/>
                    <a:gd name="connsiteY23" fmla="*/ 2148561 h 2178724"/>
                    <a:gd name="connsiteX24" fmla="*/ 404813 w 3035301"/>
                    <a:gd name="connsiteY24" fmla="*/ 2139036 h 2178724"/>
                    <a:gd name="connsiteX25" fmla="*/ 214313 w 3035301"/>
                    <a:gd name="connsiteY25" fmla="*/ 1929486 h 2178724"/>
                    <a:gd name="connsiteX26" fmla="*/ 319740 w 3035301"/>
                    <a:gd name="connsiteY26" fmla="*/ 1019122 h 2178724"/>
                    <a:gd name="connsiteX27" fmla="*/ 395288 w 3035301"/>
                    <a:gd name="connsiteY27" fmla="*/ 148311 h 2178724"/>
                    <a:gd name="connsiteX28" fmla="*/ 604838 w 3035301"/>
                    <a:gd name="connsiteY28" fmla="*/ 129261 h 2178724"/>
                    <a:gd name="connsiteX0" fmla="*/ 604838 w 3035301"/>
                    <a:gd name="connsiteY0" fmla="*/ 129261 h 2178724"/>
                    <a:gd name="connsiteX1" fmla="*/ 585788 w 3035301"/>
                    <a:gd name="connsiteY1" fmla="*/ 824586 h 2178724"/>
                    <a:gd name="connsiteX2" fmla="*/ 852488 w 3035301"/>
                    <a:gd name="connsiteY2" fmla="*/ 872211 h 2178724"/>
                    <a:gd name="connsiteX3" fmla="*/ 957263 w 3035301"/>
                    <a:gd name="connsiteY3" fmla="*/ 224511 h 2178724"/>
                    <a:gd name="connsiteX4" fmla="*/ 1157288 w 3035301"/>
                    <a:gd name="connsiteY4" fmla="*/ 176886 h 2178724"/>
                    <a:gd name="connsiteX5" fmla="*/ 1138238 w 3035301"/>
                    <a:gd name="connsiteY5" fmla="*/ 862686 h 2178724"/>
                    <a:gd name="connsiteX6" fmla="*/ 1328738 w 3035301"/>
                    <a:gd name="connsiteY6" fmla="*/ 881736 h 2178724"/>
                    <a:gd name="connsiteX7" fmla="*/ 1357313 w 3035301"/>
                    <a:gd name="connsiteY7" fmla="*/ 176886 h 2178724"/>
                    <a:gd name="connsiteX8" fmla="*/ 1585913 w 3035301"/>
                    <a:gd name="connsiteY8" fmla="*/ 186411 h 2178724"/>
                    <a:gd name="connsiteX9" fmla="*/ 1500188 w 3035301"/>
                    <a:gd name="connsiteY9" fmla="*/ 910311 h 2178724"/>
                    <a:gd name="connsiteX10" fmla="*/ 1738313 w 3035301"/>
                    <a:gd name="connsiteY10" fmla="*/ 900786 h 2178724"/>
                    <a:gd name="connsiteX11" fmla="*/ 1719263 w 3035301"/>
                    <a:gd name="connsiteY11" fmla="*/ 176886 h 2178724"/>
                    <a:gd name="connsiteX12" fmla="*/ 1900238 w 3035301"/>
                    <a:gd name="connsiteY12" fmla="*/ 176886 h 2178724"/>
                    <a:gd name="connsiteX13" fmla="*/ 1890713 w 3035301"/>
                    <a:gd name="connsiteY13" fmla="*/ 957936 h 2178724"/>
                    <a:gd name="connsiteX14" fmla="*/ 2090738 w 3035301"/>
                    <a:gd name="connsiteY14" fmla="*/ 910311 h 2178724"/>
                    <a:gd name="connsiteX15" fmla="*/ 2119313 w 3035301"/>
                    <a:gd name="connsiteY15" fmla="*/ 138786 h 2178724"/>
                    <a:gd name="connsiteX16" fmla="*/ 2290763 w 3035301"/>
                    <a:gd name="connsiteY16" fmla="*/ 148311 h 2178724"/>
                    <a:gd name="connsiteX17" fmla="*/ 2243138 w 3035301"/>
                    <a:gd name="connsiteY17" fmla="*/ 919836 h 2178724"/>
                    <a:gd name="connsiteX18" fmla="*/ 2433638 w 3035301"/>
                    <a:gd name="connsiteY18" fmla="*/ 910311 h 2178724"/>
                    <a:gd name="connsiteX19" fmla="*/ 2471738 w 3035301"/>
                    <a:gd name="connsiteY19" fmla="*/ 176886 h 2178724"/>
                    <a:gd name="connsiteX20" fmla="*/ 2728913 w 3035301"/>
                    <a:gd name="connsiteY20" fmla="*/ 205461 h 2178724"/>
                    <a:gd name="connsiteX21" fmla="*/ 2633663 w 3035301"/>
                    <a:gd name="connsiteY21" fmla="*/ 986511 h 2178724"/>
                    <a:gd name="connsiteX22" fmla="*/ 2757488 w 3035301"/>
                    <a:gd name="connsiteY22" fmla="*/ 1958061 h 2178724"/>
                    <a:gd name="connsiteX23" fmla="*/ 2643188 w 3035301"/>
                    <a:gd name="connsiteY23" fmla="*/ 2148561 h 2178724"/>
                    <a:gd name="connsiteX24" fmla="*/ 404813 w 3035301"/>
                    <a:gd name="connsiteY24" fmla="*/ 2139036 h 2178724"/>
                    <a:gd name="connsiteX25" fmla="*/ 214313 w 3035301"/>
                    <a:gd name="connsiteY25" fmla="*/ 1929486 h 2178724"/>
                    <a:gd name="connsiteX26" fmla="*/ 319740 w 3035301"/>
                    <a:gd name="connsiteY26" fmla="*/ 1019122 h 2178724"/>
                    <a:gd name="connsiteX27" fmla="*/ 395288 w 3035301"/>
                    <a:gd name="connsiteY27" fmla="*/ 148311 h 2178724"/>
                    <a:gd name="connsiteX28" fmla="*/ 604838 w 3035301"/>
                    <a:gd name="connsiteY28" fmla="*/ 129261 h 21787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</a:cxnLst>
                  <a:rect l="l" t="t" r="r" b="b"/>
                  <a:pathLst>
                    <a:path w="3035301" h="2178724">
                      <a:moveTo>
                        <a:pt x="604838" y="129261"/>
                      </a:moveTo>
                      <a:cubicBezTo>
                        <a:pt x="636588" y="241973"/>
                        <a:pt x="544513" y="700761"/>
                        <a:pt x="585788" y="824586"/>
                      </a:cubicBezTo>
                      <a:cubicBezTo>
                        <a:pt x="627063" y="948411"/>
                        <a:pt x="790575" y="972224"/>
                        <a:pt x="852488" y="872211"/>
                      </a:cubicBezTo>
                      <a:cubicBezTo>
                        <a:pt x="914401" y="772198"/>
                        <a:pt x="906463" y="340398"/>
                        <a:pt x="957263" y="224511"/>
                      </a:cubicBezTo>
                      <a:cubicBezTo>
                        <a:pt x="1008063" y="108624"/>
                        <a:pt x="1127125" y="70523"/>
                        <a:pt x="1157288" y="176886"/>
                      </a:cubicBezTo>
                      <a:cubicBezTo>
                        <a:pt x="1187451" y="283249"/>
                        <a:pt x="1109663" y="745211"/>
                        <a:pt x="1138238" y="862686"/>
                      </a:cubicBezTo>
                      <a:cubicBezTo>
                        <a:pt x="1166813" y="980161"/>
                        <a:pt x="1292226" y="996036"/>
                        <a:pt x="1328738" y="881736"/>
                      </a:cubicBezTo>
                      <a:cubicBezTo>
                        <a:pt x="1365250" y="767436"/>
                        <a:pt x="1314451" y="292774"/>
                        <a:pt x="1357313" y="176886"/>
                      </a:cubicBezTo>
                      <a:cubicBezTo>
                        <a:pt x="1400176" y="60999"/>
                        <a:pt x="1562101" y="64174"/>
                        <a:pt x="1585913" y="186411"/>
                      </a:cubicBezTo>
                      <a:cubicBezTo>
                        <a:pt x="1609726" y="308649"/>
                        <a:pt x="1474788" y="791248"/>
                        <a:pt x="1500188" y="910311"/>
                      </a:cubicBezTo>
                      <a:cubicBezTo>
                        <a:pt x="1525588" y="1029374"/>
                        <a:pt x="1701801" y="1023023"/>
                        <a:pt x="1738313" y="900786"/>
                      </a:cubicBezTo>
                      <a:cubicBezTo>
                        <a:pt x="1774825" y="778549"/>
                        <a:pt x="1692276" y="297536"/>
                        <a:pt x="1719263" y="176886"/>
                      </a:cubicBezTo>
                      <a:cubicBezTo>
                        <a:pt x="1746251" y="56236"/>
                        <a:pt x="1871663" y="46711"/>
                        <a:pt x="1900238" y="176886"/>
                      </a:cubicBezTo>
                      <a:cubicBezTo>
                        <a:pt x="1928813" y="307061"/>
                        <a:pt x="1858963" y="835699"/>
                        <a:pt x="1890713" y="957936"/>
                      </a:cubicBezTo>
                      <a:cubicBezTo>
                        <a:pt x="1922463" y="1080173"/>
                        <a:pt x="2052638" y="1046836"/>
                        <a:pt x="2090738" y="910311"/>
                      </a:cubicBezTo>
                      <a:cubicBezTo>
                        <a:pt x="2128838" y="773786"/>
                        <a:pt x="2085976" y="265786"/>
                        <a:pt x="2119313" y="138786"/>
                      </a:cubicBezTo>
                      <a:cubicBezTo>
                        <a:pt x="2152650" y="11786"/>
                        <a:pt x="2270126" y="18136"/>
                        <a:pt x="2290763" y="148311"/>
                      </a:cubicBezTo>
                      <a:cubicBezTo>
                        <a:pt x="2311400" y="278486"/>
                        <a:pt x="2219326" y="792836"/>
                        <a:pt x="2243138" y="919836"/>
                      </a:cubicBezTo>
                      <a:cubicBezTo>
                        <a:pt x="2266950" y="1046836"/>
                        <a:pt x="2395538" y="1034136"/>
                        <a:pt x="2433638" y="910311"/>
                      </a:cubicBezTo>
                      <a:cubicBezTo>
                        <a:pt x="2471738" y="786486"/>
                        <a:pt x="2422526" y="294361"/>
                        <a:pt x="2471738" y="176886"/>
                      </a:cubicBezTo>
                      <a:cubicBezTo>
                        <a:pt x="2520950" y="59411"/>
                        <a:pt x="2701926" y="70524"/>
                        <a:pt x="2728913" y="205461"/>
                      </a:cubicBezTo>
                      <a:cubicBezTo>
                        <a:pt x="2755900" y="340398"/>
                        <a:pt x="2628901" y="694411"/>
                        <a:pt x="2633663" y="986511"/>
                      </a:cubicBezTo>
                      <a:cubicBezTo>
                        <a:pt x="2905530" y="1165151"/>
                        <a:pt x="2755901" y="1764386"/>
                        <a:pt x="2757488" y="1958061"/>
                      </a:cubicBezTo>
                      <a:cubicBezTo>
                        <a:pt x="2759075" y="2151736"/>
                        <a:pt x="3035301" y="2118399"/>
                        <a:pt x="2643188" y="2148561"/>
                      </a:cubicBezTo>
                      <a:cubicBezTo>
                        <a:pt x="2251076" y="2178724"/>
                        <a:pt x="809626" y="2175549"/>
                        <a:pt x="404813" y="2139036"/>
                      </a:cubicBezTo>
                      <a:cubicBezTo>
                        <a:pt x="0" y="2102523"/>
                        <a:pt x="228492" y="2116138"/>
                        <a:pt x="214313" y="1929486"/>
                      </a:cubicBezTo>
                      <a:cubicBezTo>
                        <a:pt x="200134" y="1742834"/>
                        <a:pt x="156026" y="1111754"/>
                        <a:pt x="319740" y="1019122"/>
                      </a:cubicBezTo>
                      <a:cubicBezTo>
                        <a:pt x="349902" y="722260"/>
                        <a:pt x="347772" y="296621"/>
                        <a:pt x="395288" y="148311"/>
                      </a:cubicBezTo>
                      <a:cubicBezTo>
                        <a:pt x="442804" y="1"/>
                        <a:pt x="573088" y="16549"/>
                        <a:pt x="604838" y="129261"/>
                      </a:cubicBezTo>
                      <a:close/>
                    </a:path>
                  </a:pathLst>
                </a:custGeom>
                <a:solidFill>
                  <a:srgbClr val="FF7C80"/>
                </a:solidFill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/>
                </a:p>
              </p:txBody>
            </p:sp>
            <p:sp>
              <p:nvSpPr>
                <p:cNvPr id="20" name="Oval 97">
                  <a:extLst>
                    <a:ext uri="{FF2B5EF4-FFF2-40B4-BE49-F238E27FC236}">
                      <a16:creationId xmlns:a16="http://schemas.microsoft.com/office/drawing/2014/main" id="{46F8A056-8387-4A11-A706-87DFF476ADFF}"/>
                    </a:ext>
                  </a:extLst>
                </p:cNvPr>
                <p:cNvSpPr/>
                <p:nvPr/>
              </p:nvSpPr>
              <p:spPr>
                <a:xfrm>
                  <a:off x="3297745" y="2608791"/>
                  <a:ext cx="281892" cy="144464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/>
                </a:p>
              </p:txBody>
            </p:sp>
          </p:grpSp>
          <p:grpSp>
            <p:nvGrpSpPr>
              <p:cNvPr id="35886" name="Group 52">
                <a:extLst>
                  <a:ext uri="{FF2B5EF4-FFF2-40B4-BE49-F238E27FC236}">
                    <a16:creationId xmlns:a16="http://schemas.microsoft.com/office/drawing/2014/main" id="{7C79328E-4EA1-4CEE-B895-C22C54F2CF5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358726" y="1915379"/>
                <a:ext cx="1298873" cy="914510"/>
                <a:chOff x="1539576" y="1905854"/>
                <a:chExt cx="1298873" cy="914510"/>
              </a:xfrm>
            </p:grpSpPr>
            <p:sp>
              <p:nvSpPr>
                <p:cNvPr id="17" name="Freeform 88">
                  <a:extLst>
                    <a:ext uri="{FF2B5EF4-FFF2-40B4-BE49-F238E27FC236}">
                      <a16:creationId xmlns:a16="http://schemas.microsoft.com/office/drawing/2014/main" id="{44074AEA-8EC4-4A46-8A64-CD8F30BB8506}"/>
                    </a:ext>
                  </a:extLst>
                </p:cNvPr>
                <p:cNvSpPr/>
                <p:nvPr/>
              </p:nvSpPr>
              <p:spPr>
                <a:xfrm flipH="1">
                  <a:off x="1538345" y="1905000"/>
                  <a:ext cx="1299287" cy="914930"/>
                </a:xfrm>
                <a:custGeom>
                  <a:avLst/>
                  <a:gdLst>
                    <a:gd name="connsiteX0" fmla="*/ 604838 w 3035301"/>
                    <a:gd name="connsiteY0" fmla="*/ 282575 h 2414588"/>
                    <a:gd name="connsiteX1" fmla="*/ 585788 w 3035301"/>
                    <a:gd name="connsiteY1" fmla="*/ 977900 h 2414588"/>
                    <a:gd name="connsiteX2" fmla="*/ 852488 w 3035301"/>
                    <a:gd name="connsiteY2" fmla="*/ 1025525 h 2414588"/>
                    <a:gd name="connsiteX3" fmla="*/ 957263 w 3035301"/>
                    <a:gd name="connsiteY3" fmla="*/ 377825 h 2414588"/>
                    <a:gd name="connsiteX4" fmla="*/ 1157288 w 3035301"/>
                    <a:gd name="connsiteY4" fmla="*/ 330200 h 2414588"/>
                    <a:gd name="connsiteX5" fmla="*/ 1138238 w 3035301"/>
                    <a:gd name="connsiteY5" fmla="*/ 1016000 h 2414588"/>
                    <a:gd name="connsiteX6" fmla="*/ 1328738 w 3035301"/>
                    <a:gd name="connsiteY6" fmla="*/ 1035050 h 2414588"/>
                    <a:gd name="connsiteX7" fmla="*/ 1357313 w 3035301"/>
                    <a:gd name="connsiteY7" fmla="*/ 330200 h 2414588"/>
                    <a:gd name="connsiteX8" fmla="*/ 1585913 w 3035301"/>
                    <a:gd name="connsiteY8" fmla="*/ 339725 h 2414588"/>
                    <a:gd name="connsiteX9" fmla="*/ 1500188 w 3035301"/>
                    <a:gd name="connsiteY9" fmla="*/ 1063625 h 2414588"/>
                    <a:gd name="connsiteX10" fmla="*/ 1738313 w 3035301"/>
                    <a:gd name="connsiteY10" fmla="*/ 1054100 h 2414588"/>
                    <a:gd name="connsiteX11" fmla="*/ 1719263 w 3035301"/>
                    <a:gd name="connsiteY11" fmla="*/ 330200 h 2414588"/>
                    <a:gd name="connsiteX12" fmla="*/ 1900238 w 3035301"/>
                    <a:gd name="connsiteY12" fmla="*/ 330200 h 2414588"/>
                    <a:gd name="connsiteX13" fmla="*/ 1890713 w 3035301"/>
                    <a:gd name="connsiteY13" fmla="*/ 1111250 h 2414588"/>
                    <a:gd name="connsiteX14" fmla="*/ 2090738 w 3035301"/>
                    <a:gd name="connsiteY14" fmla="*/ 1063625 h 2414588"/>
                    <a:gd name="connsiteX15" fmla="*/ 2119313 w 3035301"/>
                    <a:gd name="connsiteY15" fmla="*/ 292100 h 2414588"/>
                    <a:gd name="connsiteX16" fmla="*/ 2290763 w 3035301"/>
                    <a:gd name="connsiteY16" fmla="*/ 301625 h 2414588"/>
                    <a:gd name="connsiteX17" fmla="*/ 2243138 w 3035301"/>
                    <a:gd name="connsiteY17" fmla="*/ 1073150 h 2414588"/>
                    <a:gd name="connsiteX18" fmla="*/ 2433638 w 3035301"/>
                    <a:gd name="connsiteY18" fmla="*/ 1063625 h 2414588"/>
                    <a:gd name="connsiteX19" fmla="*/ 2471738 w 3035301"/>
                    <a:gd name="connsiteY19" fmla="*/ 330200 h 2414588"/>
                    <a:gd name="connsiteX20" fmla="*/ 2728913 w 3035301"/>
                    <a:gd name="connsiteY20" fmla="*/ 358775 h 2414588"/>
                    <a:gd name="connsiteX21" fmla="*/ 2633663 w 3035301"/>
                    <a:gd name="connsiteY21" fmla="*/ 1139825 h 2414588"/>
                    <a:gd name="connsiteX22" fmla="*/ 2757488 w 3035301"/>
                    <a:gd name="connsiteY22" fmla="*/ 2111375 h 2414588"/>
                    <a:gd name="connsiteX23" fmla="*/ 2643188 w 3035301"/>
                    <a:gd name="connsiteY23" fmla="*/ 2301875 h 2414588"/>
                    <a:gd name="connsiteX24" fmla="*/ 404813 w 3035301"/>
                    <a:gd name="connsiteY24" fmla="*/ 2292350 h 2414588"/>
                    <a:gd name="connsiteX25" fmla="*/ 214313 w 3035301"/>
                    <a:gd name="connsiteY25" fmla="*/ 2082800 h 2414588"/>
                    <a:gd name="connsiteX26" fmla="*/ 395288 w 3035301"/>
                    <a:gd name="connsiteY26" fmla="*/ 301625 h 2414588"/>
                    <a:gd name="connsiteX27" fmla="*/ 604838 w 3035301"/>
                    <a:gd name="connsiteY27" fmla="*/ 282575 h 2414588"/>
                    <a:gd name="connsiteX0" fmla="*/ 604838 w 3035301"/>
                    <a:gd name="connsiteY0" fmla="*/ 133042 h 2182505"/>
                    <a:gd name="connsiteX1" fmla="*/ 585788 w 3035301"/>
                    <a:gd name="connsiteY1" fmla="*/ 828367 h 2182505"/>
                    <a:gd name="connsiteX2" fmla="*/ 852488 w 3035301"/>
                    <a:gd name="connsiteY2" fmla="*/ 875992 h 2182505"/>
                    <a:gd name="connsiteX3" fmla="*/ 957263 w 3035301"/>
                    <a:gd name="connsiteY3" fmla="*/ 228292 h 2182505"/>
                    <a:gd name="connsiteX4" fmla="*/ 1157288 w 3035301"/>
                    <a:gd name="connsiteY4" fmla="*/ 180667 h 2182505"/>
                    <a:gd name="connsiteX5" fmla="*/ 1138238 w 3035301"/>
                    <a:gd name="connsiteY5" fmla="*/ 866467 h 2182505"/>
                    <a:gd name="connsiteX6" fmla="*/ 1328738 w 3035301"/>
                    <a:gd name="connsiteY6" fmla="*/ 885517 h 2182505"/>
                    <a:gd name="connsiteX7" fmla="*/ 1357313 w 3035301"/>
                    <a:gd name="connsiteY7" fmla="*/ 180667 h 2182505"/>
                    <a:gd name="connsiteX8" fmla="*/ 1585913 w 3035301"/>
                    <a:gd name="connsiteY8" fmla="*/ 190192 h 2182505"/>
                    <a:gd name="connsiteX9" fmla="*/ 1500188 w 3035301"/>
                    <a:gd name="connsiteY9" fmla="*/ 914092 h 2182505"/>
                    <a:gd name="connsiteX10" fmla="*/ 1738313 w 3035301"/>
                    <a:gd name="connsiteY10" fmla="*/ 904567 h 2182505"/>
                    <a:gd name="connsiteX11" fmla="*/ 1719263 w 3035301"/>
                    <a:gd name="connsiteY11" fmla="*/ 180667 h 2182505"/>
                    <a:gd name="connsiteX12" fmla="*/ 1900238 w 3035301"/>
                    <a:gd name="connsiteY12" fmla="*/ 180667 h 2182505"/>
                    <a:gd name="connsiteX13" fmla="*/ 1890713 w 3035301"/>
                    <a:gd name="connsiteY13" fmla="*/ 961717 h 2182505"/>
                    <a:gd name="connsiteX14" fmla="*/ 2090738 w 3035301"/>
                    <a:gd name="connsiteY14" fmla="*/ 914092 h 2182505"/>
                    <a:gd name="connsiteX15" fmla="*/ 2119313 w 3035301"/>
                    <a:gd name="connsiteY15" fmla="*/ 142567 h 2182505"/>
                    <a:gd name="connsiteX16" fmla="*/ 2290763 w 3035301"/>
                    <a:gd name="connsiteY16" fmla="*/ 152092 h 2182505"/>
                    <a:gd name="connsiteX17" fmla="*/ 2243138 w 3035301"/>
                    <a:gd name="connsiteY17" fmla="*/ 923617 h 2182505"/>
                    <a:gd name="connsiteX18" fmla="*/ 2433638 w 3035301"/>
                    <a:gd name="connsiteY18" fmla="*/ 914092 h 2182505"/>
                    <a:gd name="connsiteX19" fmla="*/ 2471738 w 3035301"/>
                    <a:gd name="connsiteY19" fmla="*/ 180667 h 2182505"/>
                    <a:gd name="connsiteX20" fmla="*/ 2728913 w 3035301"/>
                    <a:gd name="connsiteY20" fmla="*/ 209242 h 2182505"/>
                    <a:gd name="connsiteX21" fmla="*/ 2633663 w 3035301"/>
                    <a:gd name="connsiteY21" fmla="*/ 990292 h 2182505"/>
                    <a:gd name="connsiteX22" fmla="*/ 2757488 w 3035301"/>
                    <a:gd name="connsiteY22" fmla="*/ 1961842 h 2182505"/>
                    <a:gd name="connsiteX23" fmla="*/ 2643188 w 3035301"/>
                    <a:gd name="connsiteY23" fmla="*/ 2152342 h 2182505"/>
                    <a:gd name="connsiteX24" fmla="*/ 404813 w 3035301"/>
                    <a:gd name="connsiteY24" fmla="*/ 2142817 h 2182505"/>
                    <a:gd name="connsiteX25" fmla="*/ 214313 w 3035301"/>
                    <a:gd name="connsiteY25" fmla="*/ 1933267 h 2182505"/>
                    <a:gd name="connsiteX26" fmla="*/ 222585 w 3035301"/>
                    <a:gd name="connsiteY26" fmla="*/ 1045595 h 2182505"/>
                    <a:gd name="connsiteX27" fmla="*/ 395288 w 3035301"/>
                    <a:gd name="connsiteY27" fmla="*/ 152092 h 2182505"/>
                    <a:gd name="connsiteX28" fmla="*/ 604838 w 3035301"/>
                    <a:gd name="connsiteY28" fmla="*/ 133042 h 2182505"/>
                    <a:gd name="connsiteX0" fmla="*/ 604838 w 3035301"/>
                    <a:gd name="connsiteY0" fmla="*/ 129261 h 2178724"/>
                    <a:gd name="connsiteX1" fmla="*/ 585788 w 3035301"/>
                    <a:gd name="connsiteY1" fmla="*/ 824586 h 2178724"/>
                    <a:gd name="connsiteX2" fmla="*/ 852488 w 3035301"/>
                    <a:gd name="connsiteY2" fmla="*/ 872211 h 2178724"/>
                    <a:gd name="connsiteX3" fmla="*/ 957263 w 3035301"/>
                    <a:gd name="connsiteY3" fmla="*/ 224511 h 2178724"/>
                    <a:gd name="connsiteX4" fmla="*/ 1157288 w 3035301"/>
                    <a:gd name="connsiteY4" fmla="*/ 176886 h 2178724"/>
                    <a:gd name="connsiteX5" fmla="*/ 1138238 w 3035301"/>
                    <a:gd name="connsiteY5" fmla="*/ 862686 h 2178724"/>
                    <a:gd name="connsiteX6" fmla="*/ 1328738 w 3035301"/>
                    <a:gd name="connsiteY6" fmla="*/ 881736 h 2178724"/>
                    <a:gd name="connsiteX7" fmla="*/ 1357313 w 3035301"/>
                    <a:gd name="connsiteY7" fmla="*/ 176886 h 2178724"/>
                    <a:gd name="connsiteX8" fmla="*/ 1585913 w 3035301"/>
                    <a:gd name="connsiteY8" fmla="*/ 186411 h 2178724"/>
                    <a:gd name="connsiteX9" fmla="*/ 1500188 w 3035301"/>
                    <a:gd name="connsiteY9" fmla="*/ 910311 h 2178724"/>
                    <a:gd name="connsiteX10" fmla="*/ 1738313 w 3035301"/>
                    <a:gd name="connsiteY10" fmla="*/ 900786 h 2178724"/>
                    <a:gd name="connsiteX11" fmla="*/ 1719263 w 3035301"/>
                    <a:gd name="connsiteY11" fmla="*/ 176886 h 2178724"/>
                    <a:gd name="connsiteX12" fmla="*/ 1900238 w 3035301"/>
                    <a:gd name="connsiteY12" fmla="*/ 176886 h 2178724"/>
                    <a:gd name="connsiteX13" fmla="*/ 1890713 w 3035301"/>
                    <a:gd name="connsiteY13" fmla="*/ 957936 h 2178724"/>
                    <a:gd name="connsiteX14" fmla="*/ 2090738 w 3035301"/>
                    <a:gd name="connsiteY14" fmla="*/ 910311 h 2178724"/>
                    <a:gd name="connsiteX15" fmla="*/ 2119313 w 3035301"/>
                    <a:gd name="connsiteY15" fmla="*/ 138786 h 2178724"/>
                    <a:gd name="connsiteX16" fmla="*/ 2290763 w 3035301"/>
                    <a:gd name="connsiteY16" fmla="*/ 148311 h 2178724"/>
                    <a:gd name="connsiteX17" fmla="*/ 2243138 w 3035301"/>
                    <a:gd name="connsiteY17" fmla="*/ 919836 h 2178724"/>
                    <a:gd name="connsiteX18" fmla="*/ 2433638 w 3035301"/>
                    <a:gd name="connsiteY18" fmla="*/ 910311 h 2178724"/>
                    <a:gd name="connsiteX19" fmla="*/ 2471738 w 3035301"/>
                    <a:gd name="connsiteY19" fmla="*/ 176886 h 2178724"/>
                    <a:gd name="connsiteX20" fmla="*/ 2728913 w 3035301"/>
                    <a:gd name="connsiteY20" fmla="*/ 205461 h 2178724"/>
                    <a:gd name="connsiteX21" fmla="*/ 2633663 w 3035301"/>
                    <a:gd name="connsiteY21" fmla="*/ 986511 h 2178724"/>
                    <a:gd name="connsiteX22" fmla="*/ 2757488 w 3035301"/>
                    <a:gd name="connsiteY22" fmla="*/ 1958061 h 2178724"/>
                    <a:gd name="connsiteX23" fmla="*/ 2643188 w 3035301"/>
                    <a:gd name="connsiteY23" fmla="*/ 2148561 h 2178724"/>
                    <a:gd name="connsiteX24" fmla="*/ 404813 w 3035301"/>
                    <a:gd name="connsiteY24" fmla="*/ 2139036 h 2178724"/>
                    <a:gd name="connsiteX25" fmla="*/ 214313 w 3035301"/>
                    <a:gd name="connsiteY25" fmla="*/ 1929486 h 2178724"/>
                    <a:gd name="connsiteX26" fmla="*/ 378396 w 3035301"/>
                    <a:gd name="connsiteY26" fmla="*/ 1019122 h 2178724"/>
                    <a:gd name="connsiteX27" fmla="*/ 395288 w 3035301"/>
                    <a:gd name="connsiteY27" fmla="*/ 148311 h 2178724"/>
                    <a:gd name="connsiteX28" fmla="*/ 604838 w 3035301"/>
                    <a:gd name="connsiteY28" fmla="*/ 129261 h 2178724"/>
                    <a:gd name="connsiteX0" fmla="*/ 604838 w 3035301"/>
                    <a:gd name="connsiteY0" fmla="*/ 129261 h 2178724"/>
                    <a:gd name="connsiteX1" fmla="*/ 585788 w 3035301"/>
                    <a:gd name="connsiteY1" fmla="*/ 824586 h 2178724"/>
                    <a:gd name="connsiteX2" fmla="*/ 852488 w 3035301"/>
                    <a:gd name="connsiteY2" fmla="*/ 872211 h 2178724"/>
                    <a:gd name="connsiteX3" fmla="*/ 957263 w 3035301"/>
                    <a:gd name="connsiteY3" fmla="*/ 224511 h 2178724"/>
                    <a:gd name="connsiteX4" fmla="*/ 1157288 w 3035301"/>
                    <a:gd name="connsiteY4" fmla="*/ 176886 h 2178724"/>
                    <a:gd name="connsiteX5" fmla="*/ 1138238 w 3035301"/>
                    <a:gd name="connsiteY5" fmla="*/ 862686 h 2178724"/>
                    <a:gd name="connsiteX6" fmla="*/ 1328738 w 3035301"/>
                    <a:gd name="connsiteY6" fmla="*/ 881736 h 2178724"/>
                    <a:gd name="connsiteX7" fmla="*/ 1357313 w 3035301"/>
                    <a:gd name="connsiteY7" fmla="*/ 176886 h 2178724"/>
                    <a:gd name="connsiteX8" fmla="*/ 1585913 w 3035301"/>
                    <a:gd name="connsiteY8" fmla="*/ 186411 h 2178724"/>
                    <a:gd name="connsiteX9" fmla="*/ 1500188 w 3035301"/>
                    <a:gd name="connsiteY9" fmla="*/ 910311 h 2178724"/>
                    <a:gd name="connsiteX10" fmla="*/ 1738313 w 3035301"/>
                    <a:gd name="connsiteY10" fmla="*/ 900786 h 2178724"/>
                    <a:gd name="connsiteX11" fmla="*/ 1719263 w 3035301"/>
                    <a:gd name="connsiteY11" fmla="*/ 176886 h 2178724"/>
                    <a:gd name="connsiteX12" fmla="*/ 1900238 w 3035301"/>
                    <a:gd name="connsiteY12" fmla="*/ 176886 h 2178724"/>
                    <a:gd name="connsiteX13" fmla="*/ 1890713 w 3035301"/>
                    <a:gd name="connsiteY13" fmla="*/ 957936 h 2178724"/>
                    <a:gd name="connsiteX14" fmla="*/ 2090738 w 3035301"/>
                    <a:gd name="connsiteY14" fmla="*/ 910311 h 2178724"/>
                    <a:gd name="connsiteX15" fmla="*/ 2119313 w 3035301"/>
                    <a:gd name="connsiteY15" fmla="*/ 138786 h 2178724"/>
                    <a:gd name="connsiteX16" fmla="*/ 2290763 w 3035301"/>
                    <a:gd name="connsiteY16" fmla="*/ 148311 h 2178724"/>
                    <a:gd name="connsiteX17" fmla="*/ 2243138 w 3035301"/>
                    <a:gd name="connsiteY17" fmla="*/ 919836 h 2178724"/>
                    <a:gd name="connsiteX18" fmla="*/ 2433638 w 3035301"/>
                    <a:gd name="connsiteY18" fmla="*/ 910311 h 2178724"/>
                    <a:gd name="connsiteX19" fmla="*/ 2471738 w 3035301"/>
                    <a:gd name="connsiteY19" fmla="*/ 176886 h 2178724"/>
                    <a:gd name="connsiteX20" fmla="*/ 2728913 w 3035301"/>
                    <a:gd name="connsiteY20" fmla="*/ 205461 h 2178724"/>
                    <a:gd name="connsiteX21" fmla="*/ 2633663 w 3035301"/>
                    <a:gd name="connsiteY21" fmla="*/ 986511 h 2178724"/>
                    <a:gd name="connsiteX22" fmla="*/ 2757488 w 3035301"/>
                    <a:gd name="connsiteY22" fmla="*/ 1958061 h 2178724"/>
                    <a:gd name="connsiteX23" fmla="*/ 2643188 w 3035301"/>
                    <a:gd name="connsiteY23" fmla="*/ 2148561 h 2178724"/>
                    <a:gd name="connsiteX24" fmla="*/ 404813 w 3035301"/>
                    <a:gd name="connsiteY24" fmla="*/ 2139036 h 2178724"/>
                    <a:gd name="connsiteX25" fmla="*/ 214313 w 3035301"/>
                    <a:gd name="connsiteY25" fmla="*/ 1929486 h 2178724"/>
                    <a:gd name="connsiteX26" fmla="*/ 378396 w 3035301"/>
                    <a:gd name="connsiteY26" fmla="*/ 1019122 h 2178724"/>
                    <a:gd name="connsiteX27" fmla="*/ 395288 w 3035301"/>
                    <a:gd name="connsiteY27" fmla="*/ 148311 h 2178724"/>
                    <a:gd name="connsiteX28" fmla="*/ 604838 w 3035301"/>
                    <a:gd name="connsiteY28" fmla="*/ 129261 h 2178724"/>
                    <a:gd name="connsiteX0" fmla="*/ 604838 w 3035301"/>
                    <a:gd name="connsiteY0" fmla="*/ 129261 h 2178724"/>
                    <a:gd name="connsiteX1" fmla="*/ 585788 w 3035301"/>
                    <a:gd name="connsiteY1" fmla="*/ 824586 h 2178724"/>
                    <a:gd name="connsiteX2" fmla="*/ 852488 w 3035301"/>
                    <a:gd name="connsiteY2" fmla="*/ 872211 h 2178724"/>
                    <a:gd name="connsiteX3" fmla="*/ 957263 w 3035301"/>
                    <a:gd name="connsiteY3" fmla="*/ 224511 h 2178724"/>
                    <a:gd name="connsiteX4" fmla="*/ 1157288 w 3035301"/>
                    <a:gd name="connsiteY4" fmla="*/ 176886 h 2178724"/>
                    <a:gd name="connsiteX5" fmla="*/ 1138238 w 3035301"/>
                    <a:gd name="connsiteY5" fmla="*/ 862686 h 2178724"/>
                    <a:gd name="connsiteX6" fmla="*/ 1328738 w 3035301"/>
                    <a:gd name="connsiteY6" fmla="*/ 881736 h 2178724"/>
                    <a:gd name="connsiteX7" fmla="*/ 1357313 w 3035301"/>
                    <a:gd name="connsiteY7" fmla="*/ 176886 h 2178724"/>
                    <a:gd name="connsiteX8" fmla="*/ 1585913 w 3035301"/>
                    <a:gd name="connsiteY8" fmla="*/ 186411 h 2178724"/>
                    <a:gd name="connsiteX9" fmla="*/ 1500188 w 3035301"/>
                    <a:gd name="connsiteY9" fmla="*/ 910311 h 2178724"/>
                    <a:gd name="connsiteX10" fmla="*/ 1738313 w 3035301"/>
                    <a:gd name="connsiteY10" fmla="*/ 900786 h 2178724"/>
                    <a:gd name="connsiteX11" fmla="*/ 1719263 w 3035301"/>
                    <a:gd name="connsiteY11" fmla="*/ 176886 h 2178724"/>
                    <a:gd name="connsiteX12" fmla="*/ 1900238 w 3035301"/>
                    <a:gd name="connsiteY12" fmla="*/ 176886 h 2178724"/>
                    <a:gd name="connsiteX13" fmla="*/ 1890713 w 3035301"/>
                    <a:gd name="connsiteY13" fmla="*/ 957936 h 2178724"/>
                    <a:gd name="connsiteX14" fmla="*/ 2090738 w 3035301"/>
                    <a:gd name="connsiteY14" fmla="*/ 910311 h 2178724"/>
                    <a:gd name="connsiteX15" fmla="*/ 2119313 w 3035301"/>
                    <a:gd name="connsiteY15" fmla="*/ 138786 h 2178724"/>
                    <a:gd name="connsiteX16" fmla="*/ 2290763 w 3035301"/>
                    <a:gd name="connsiteY16" fmla="*/ 148311 h 2178724"/>
                    <a:gd name="connsiteX17" fmla="*/ 2243138 w 3035301"/>
                    <a:gd name="connsiteY17" fmla="*/ 919836 h 2178724"/>
                    <a:gd name="connsiteX18" fmla="*/ 2433638 w 3035301"/>
                    <a:gd name="connsiteY18" fmla="*/ 910311 h 2178724"/>
                    <a:gd name="connsiteX19" fmla="*/ 2471738 w 3035301"/>
                    <a:gd name="connsiteY19" fmla="*/ 176886 h 2178724"/>
                    <a:gd name="connsiteX20" fmla="*/ 2728913 w 3035301"/>
                    <a:gd name="connsiteY20" fmla="*/ 205461 h 2178724"/>
                    <a:gd name="connsiteX21" fmla="*/ 2633663 w 3035301"/>
                    <a:gd name="connsiteY21" fmla="*/ 986511 h 2178724"/>
                    <a:gd name="connsiteX22" fmla="*/ 2757488 w 3035301"/>
                    <a:gd name="connsiteY22" fmla="*/ 1958061 h 2178724"/>
                    <a:gd name="connsiteX23" fmla="*/ 2643188 w 3035301"/>
                    <a:gd name="connsiteY23" fmla="*/ 2148561 h 2178724"/>
                    <a:gd name="connsiteX24" fmla="*/ 404813 w 3035301"/>
                    <a:gd name="connsiteY24" fmla="*/ 2139036 h 2178724"/>
                    <a:gd name="connsiteX25" fmla="*/ 214313 w 3035301"/>
                    <a:gd name="connsiteY25" fmla="*/ 1929486 h 2178724"/>
                    <a:gd name="connsiteX26" fmla="*/ 378396 w 3035301"/>
                    <a:gd name="connsiteY26" fmla="*/ 1019122 h 2178724"/>
                    <a:gd name="connsiteX27" fmla="*/ 395288 w 3035301"/>
                    <a:gd name="connsiteY27" fmla="*/ 148311 h 2178724"/>
                    <a:gd name="connsiteX28" fmla="*/ 604838 w 3035301"/>
                    <a:gd name="connsiteY28" fmla="*/ 129261 h 21787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</a:cxnLst>
                  <a:rect l="l" t="t" r="r" b="b"/>
                  <a:pathLst>
                    <a:path w="3035301" h="2178724">
                      <a:moveTo>
                        <a:pt x="604838" y="129261"/>
                      </a:moveTo>
                      <a:cubicBezTo>
                        <a:pt x="636588" y="241973"/>
                        <a:pt x="544513" y="700761"/>
                        <a:pt x="585788" y="824586"/>
                      </a:cubicBezTo>
                      <a:cubicBezTo>
                        <a:pt x="627063" y="948411"/>
                        <a:pt x="790575" y="972224"/>
                        <a:pt x="852488" y="872211"/>
                      </a:cubicBezTo>
                      <a:cubicBezTo>
                        <a:pt x="914401" y="772198"/>
                        <a:pt x="906463" y="340398"/>
                        <a:pt x="957263" y="224511"/>
                      </a:cubicBezTo>
                      <a:cubicBezTo>
                        <a:pt x="1008063" y="108624"/>
                        <a:pt x="1127125" y="70523"/>
                        <a:pt x="1157288" y="176886"/>
                      </a:cubicBezTo>
                      <a:cubicBezTo>
                        <a:pt x="1187451" y="283249"/>
                        <a:pt x="1109663" y="745211"/>
                        <a:pt x="1138238" y="862686"/>
                      </a:cubicBezTo>
                      <a:cubicBezTo>
                        <a:pt x="1166813" y="980161"/>
                        <a:pt x="1292226" y="996036"/>
                        <a:pt x="1328738" y="881736"/>
                      </a:cubicBezTo>
                      <a:cubicBezTo>
                        <a:pt x="1365250" y="767436"/>
                        <a:pt x="1314451" y="292774"/>
                        <a:pt x="1357313" y="176886"/>
                      </a:cubicBezTo>
                      <a:cubicBezTo>
                        <a:pt x="1400176" y="60999"/>
                        <a:pt x="1562101" y="64174"/>
                        <a:pt x="1585913" y="186411"/>
                      </a:cubicBezTo>
                      <a:cubicBezTo>
                        <a:pt x="1609726" y="308649"/>
                        <a:pt x="1474788" y="791248"/>
                        <a:pt x="1500188" y="910311"/>
                      </a:cubicBezTo>
                      <a:cubicBezTo>
                        <a:pt x="1525588" y="1029374"/>
                        <a:pt x="1701801" y="1023023"/>
                        <a:pt x="1738313" y="900786"/>
                      </a:cubicBezTo>
                      <a:cubicBezTo>
                        <a:pt x="1774825" y="778549"/>
                        <a:pt x="1692276" y="297536"/>
                        <a:pt x="1719263" y="176886"/>
                      </a:cubicBezTo>
                      <a:cubicBezTo>
                        <a:pt x="1746251" y="56236"/>
                        <a:pt x="1871663" y="46711"/>
                        <a:pt x="1900238" y="176886"/>
                      </a:cubicBezTo>
                      <a:cubicBezTo>
                        <a:pt x="1928813" y="307061"/>
                        <a:pt x="1858963" y="835699"/>
                        <a:pt x="1890713" y="957936"/>
                      </a:cubicBezTo>
                      <a:cubicBezTo>
                        <a:pt x="1922463" y="1080173"/>
                        <a:pt x="2052638" y="1046836"/>
                        <a:pt x="2090738" y="910311"/>
                      </a:cubicBezTo>
                      <a:cubicBezTo>
                        <a:pt x="2128838" y="773786"/>
                        <a:pt x="2085976" y="265786"/>
                        <a:pt x="2119313" y="138786"/>
                      </a:cubicBezTo>
                      <a:cubicBezTo>
                        <a:pt x="2152650" y="11786"/>
                        <a:pt x="2270126" y="18136"/>
                        <a:pt x="2290763" y="148311"/>
                      </a:cubicBezTo>
                      <a:cubicBezTo>
                        <a:pt x="2311400" y="278486"/>
                        <a:pt x="2219326" y="792836"/>
                        <a:pt x="2243138" y="919836"/>
                      </a:cubicBezTo>
                      <a:cubicBezTo>
                        <a:pt x="2266950" y="1046836"/>
                        <a:pt x="2395538" y="1034136"/>
                        <a:pt x="2433638" y="910311"/>
                      </a:cubicBezTo>
                      <a:cubicBezTo>
                        <a:pt x="2471738" y="786486"/>
                        <a:pt x="2422526" y="294361"/>
                        <a:pt x="2471738" y="176886"/>
                      </a:cubicBezTo>
                      <a:cubicBezTo>
                        <a:pt x="2520950" y="59411"/>
                        <a:pt x="2701926" y="70524"/>
                        <a:pt x="2728913" y="205461"/>
                      </a:cubicBezTo>
                      <a:cubicBezTo>
                        <a:pt x="2755900" y="340398"/>
                        <a:pt x="2628901" y="694411"/>
                        <a:pt x="2633663" y="986511"/>
                      </a:cubicBezTo>
                      <a:cubicBezTo>
                        <a:pt x="2883271" y="1301305"/>
                        <a:pt x="2755901" y="1764386"/>
                        <a:pt x="2757488" y="1958061"/>
                      </a:cubicBezTo>
                      <a:cubicBezTo>
                        <a:pt x="2759075" y="2151736"/>
                        <a:pt x="3035301" y="2118399"/>
                        <a:pt x="2643188" y="2148561"/>
                      </a:cubicBezTo>
                      <a:cubicBezTo>
                        <a:pt x="2251076" y="2178724"/>
                        <a:pt x="809626" y="2175549"/>
                        <a:pt x="404813" y="2139036"/>
                      </a:cubicBezTo>
                      <a:cubicBezTo>
                        <a:pt x="0" y="2102523"/>
                        <a:pt x="218716" y="2116138"/>
                        <a:pt x="214313" y="1929486"/>
                      </a:cubicBezTo>
                      <a:cubicBezTo>
                        <a:pt x="209910" y="1742834"/>
                        <a:pt x="147905" y="1202523"/>
                        <a:pt x="378396" y="1019122"/>
                      </a:cubicBezTo>
                      <a:cubicBezTo>
                        <a:pt x="408558" y="722260"/>
                        <a:pt x="357548" y="296621"/>
                        <a:pt x="395288" y="148311"/>
                      </a:cubicBezTo>
                      <a:cubicBezTo>
                        <a:pt x="433028" y="1"/>
                        <a:pt x="573088" y="16549"/>
                        <a:pt x="604838" y="129261"/>
                      </a:cubicBezTo>
                      <a:close/>
                    </a:path>
                  </a:pathLst>
                </a:custGeom>
                <a:solidFill>
                  <a:srgbClr val="FF7C80"/>
                </a:solidFill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/>
                </a:p>
              </p:txBody>
            </p:sp>
            <p:sp>
              <p:nvSpPr>
                <p:cNvPr id="18" name="Oval 91">
                  <a:extLst>
                    <a:ext uri="{FF2B5EF4-FFF2-40B4-BE49-F238E27FC236}">
                      <a16:creationId xmlns:a16="http://schemas.microsoft.com/office/drawing/2014/main" id="{E5B47DE5-A12D-4965-AAF1-1DE212F11B4A}"/>
                    </a:ext>
                  </a:extLst>
                </p:cNvPr>
                <p:cNvSpPr/>
                <p:nvPr/>
              </p:nvSpPr>
              <p:spPr>
                <a:xfrm flipH="1">
                  <a:off x="2076205" y="2482850"/>
                  <a:ext cx="281889" cy="144464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/>
                </a:p>
              </p:txBody>
            </p:sp>
          </p:grpSp>
          <p:grpSp>
            <p:nvGrpSpPr>
              <p:cNvPr id="35887" name="Group 53">
                <a:extLst>
                  <a:ext uri="{FF2B5EF4-FFF2-40B4-BE49-F238E27FC236}">
                    <a16:creationId xmlns:a16="http://schemas.microsoft.com/office/drawing/2014/main" id="{942F899E-49CA-4BF3-875E-3FD073B49CD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flipH="1">
                <a:off x="1485900" y="1824038"/>
                <a:ext cx="1000125" cy="1023937"/>
                <a:chOff x="887412" y="1938338"/>
                <a:chExt cx="2093913" cy="2027237"/>
              </a:xfrm>
            </p:grpSpPr>
            <p:sp>
              <p:nvSpPr>
                <p:cNvPr id="15" name="Freeform 86">
                  <a:extLst>
                    <a:ext uri="{FF2B5EF4-FFF2-40B4-BE49-F238E27FC236}">
                      <a16:creationId xmlns:a16="http://schemas.microsoft.com/office/drawing/2014/main" id="{15C3DC8F-2272-4DA3-93D1-85D8E075AD09}"/>
                    </a:ext>
                  </a:extLst>
                </p:cNvPr>
                <p:cNvSpPr/>
                <p:nvPr/>
              </p:nvSpPr>
              <p:spPr>
                <a:xfrm>
                  <a:off x="885160" y="1941479"/>
                  <a:ext cx="2096161" cy="2024096"/>
                </a:xfrm>
                <a:custGeom>
                  <a:avLst/>
                  <a:gdLst>
                    <a:gd name="connsiteX0" fmla="*/ 300037 w 2451099"/>
                    <a:gd name="connsiteY0" fmla="*/ 1957387 h 2179637"/>
                    <a:gd name="connsiteX1" fmla="*/ 328612 w 2451099"/>
                    <a:gd name="connsiteY1" fmla="*/ 900112 h 2179637"/>
                    <a:gd name="connsiteX2" fmla="*/ 471487 w 2451099"/>
                    <a:gd name="connsiteY2" fmla="*/ 804862 h 2179637"/>
                    <a:gd name="connsiteX3" fmla="*/ 585787 w 2451099"/>
                    <a:gd name="connsiteY3" fmla="*/ 157162 h 2179637"/>
                    <a:gd name="connsiteX4" fmla="*/ 747712 w 2451099"/>
                    <a:gd name="connsiteY4" fmla="*/ 204787 h 2179637"/>
                    <a:gd name="connsiteX5" fmla="*/ 747712 w 2451099"/>
                    <a:gd name="connsiteY5" fmla="*/ 862012 h 2179637"/>
                    <a:gd name="connsiteX6" fmla="*/ 947737 w 2451099"/>
                    <a:gd name="connsiteY6" fmla="*/ 890587 h 2179637"/>
                    <a:gd name="connsiteX7" fmla="*/ 985837 w 2451099"/>
                    <a:gd name="connsiteY7" fmla="*/ 147637 h 2179637"/>
                    <a:gd name="connsiteX8" fmla="*/ 1195387 w 2451099"/>
                    <a:gd name="connsiteY8" fmla="*/ 128587 h 2179637"/>
                    <a:gd name="connsiteX9" fmla="*/ 1195387 w 2451099"/>
                    <a:gd name="connsiteY9" fmla="*/ 919162 h 2179637"/>
                    <a:gd name="connsiteX10" fmla="*/ 1395412 w 2451099"/>
                    <a:gd name="connsiteY10" fmla="*/ 747712 h 2179637"/>
                    <a:gd name="connsiteX11" fmla="*/ 1366837 w 2451099"/>
                    <a:gd name="connsiteY11" fmla="*/ 147637 h 2179637"/>
                    <a:gd name="connsiteX12" fmla="*/ 1519237 w 2451099"/>
                    <a:gd name="connsiteY12" fmla="*/ 138112 h 2179637"/>
                    <a:gd name="connsiteX13" fmla="*/ 1538287 w 2451099"/>
                    <a:gd name="connsiteY13" fmla="*/ 871537 h 2179637"/>
                    <a:gd name="connsiteX14" fmla="*/ 1681162 w 2451099"/>
                    <a:gd name="connsiteY14" fmla="*/ 928687 h 2179637"/>
                    <a:gd name="connsiteX15" fmla="*/ 1709737 w 2451099"/>
                    <a:gd name="connsiteY15" fmla="*/ 138112 h 2179637"/>
                    <a:gd name="connsiteX16" fmla="*/ 1871662 w 2451099"/>
                    <a:gd name="connsiteY16" fmla="*/ 185737 h 2179637"/>
                    <a:gd name="connsiteX17" fmla="*/ 1852612 w 2451099"/>
                    <a:gd name="connsiteY17" fmla="*/ 919162 h 2179637"/>
                    <a:gd name="connsiteX18" fmla="*/ 2043112 w 2451099"/>
                    <a:gd name="connsiteY18" fmla="*/ 966787 h 2179637"/>
                    <a:gd name="connsiteX19" fmla="*/ 2090737 w 2451099"/>
                    <a:gd name="connsiteY19" fmla="*/ 166687 h 2179637"/>
                    <a:gd name="connsiteX20" fmla="*/ 2214562 w 2451099"/>
                    <a:gd name="connsiteY20" fmla="*/ 242887 h 2179637"/>
                    <a:gd name="connsiteX21" fmla="*/ 2138362 w 2451099"/>
                    <a:gd name="connsiteY21" fmla="*/ 966787 h 2179637"/>
                    <a:gd name="connsiteX22" fmla="*/ 2243137 w 2451099"/>
                    <a:gd name="connsiteY22" fmla="*/ 947737 h 2179637"/>
                    <a:gd name="connsiteX23" fmla="*/ 2243137 w 2451099"/>
                    <a:gd name="connsiteY23" fmla="*/ 1995487 h 2179637"/>
                    <a:gd name="connsiteX24" fmla="*/ 2128837 w 2451099"/>
                    <a:gd name="connsiteY24" fmla="*/ 2052637 h 2179637"/>
                    <a:gd name="connsiteX25" fmla="*/ 300037 w 2451099"/>
                    <a:gd name="connsiteY25" fmla="*/ 1957387 h 2179637"/>
                    <a:gd name="connsiteX0" fmla="*/ 322262 w 2473324"/>
                    <a:gd name="connsiteY0" fmla="*/ 1957387 h 2179637"/>
                    <a:gd name="connsiteX1" fmla="*/ 217487 w 2473324"/>
                    <a:gd name="connsiteY1" fmla="*/ 1814512 h 2179637"/>
                    <a:gd name="connsiteX2" fmla="*/ 350837 w 2473324"/>
                    <a:gd name="connsiteY2" fmla="*/ 900112 h 2179637"/>
                    <a:gd name="connsiteX3" fmla="*/ 493712 w 2473324"/>
                    <a:gd name="connsiteY3" fmla="*/ 804862 h 2179637"/>
                    <a:gd name="connsiteX4" fmla="*/ 608012 w 2473324"/>
                    <a:gd name="connsiteY4" fmla="*/ 157162 h 2179637"/>
                    <a:gd name="connsiteX5" fmla="*/ 769937 w 2473324"/>
                    <a:gd name="connsiteY5" fmla="*/ 204787 h 2179637"/>
                    <a:gd name="connsiteX6" fmla="*/ 769937 w 2473324"/>
                    <a:gd name="connsiteY6" fmla="*/ 862012 h 2179637"/>
                    <a:gd name="connsiteX7" fmla="*/ 969962 w 2473324"/>
                    <a:gd name="connsiteY7" fmla="*/ 890587 h 2179637"/>
                    <a:gd name="connsiteX8" fmla="*/ 1008062 w 2473324"/>
                    <a:gd name="connsiteY8" fmla="*/ 147637 h 2179637"/>
                    <a:gd name="connsiteX9" fmla="*/ 1217612 w 2473324"/>
                    <a:gd name="connsiteY9" fmla="*/ 128587 h 2179637"/>
                    <a:gd name="connsiteX10" fmla="*/ 1217612 w 2473324"/>
                    <a:gd name="connsiteY10" fmla="*/ 919162 h 2179637"/>
                    <a:gd name="connsiteX11" fmla="*/ 1417637 w 2473324"/>
                    <a:gd name="connsiteY11" fmla="*/ 747712 h 2179637"/>
                    <a:gd name="connsiteX12" fmla="*/ 1389062 w 2473324"/>
                    <a:gd name="connsiteY12" fmla="*/ 147637 h 2179637"/>
                    <a:gd name="connsiteX13" fmla="*/ 1541462 w 2473324"/>
                    <a:gd name="connsiteY13" fmla="*/ 138112 h 2179637"/>
                    <a:gd name="connsiteX14" fmla="*/ 1560512 w 2473324"/>
                    <a:gd name="connsiteY14" fmla="*/ 871537 h 2179637"/>
                    <a:gd name="connsiteX15" fmla="*/ 1703387 w 2473324"/>
                    <a:gd name="connsiteY15" fmla="*/ 928687 h 2179637"/>
                    <a:gd name="connsiteX16" fmla="*/ 1731962 w 2473324"/>
                    <a:gd name="connsiteY16" fmla="*/ 138112 h 2179637"/>
                    <a:gd name="connsiteX17" fmla="*/ 1893887 w 2473324"/>
                    <a:gd name="connsiteY17" fmla="*/ 185737 h 2179637"/>
                    <a:gd name="connsiteX18" fmla="*/ 1874837 w 2473324"/>
                    <a:gd name="connsiteY18" fmla="*/ 919162 h 2179637"/>
                    <a:gd name="connsiteX19" fmla="*/ 2065337 w 2473324"/>
                    <a:gd name="connsiteY19" fmla="*/ 966787 h 2179637"/>
                    <a:gd name="connsiteX20" fmla="*/ 2112962 w 2473324"/>
                    <a:gd name="connsiteY20" fmla="*/ 166687 h 2179637"/>
                    <a:gd name="connsiteX21" fmla="*/ 2236787 w 2473324"/>
                    <a:gd name="connsiteY21" fmla="*/ 242887 h 2179637"/>
                    <a:gd name="connsiteX22" fmla="*/ 2160587 w 2473324"/>
                    <a:gd name="connsiteY22" fmla="*/ 966787 h 2179637"/>
                    <a:gd name="connsiteX23" fmla="*/ 2265362 w 2473324"/>
                    <a:gd name="connsiteY23" fmla="*/ 947737 h 2179637"/>
                    <a:gd name="connsiteX24" fmla="*/ 2265362 w 2473324"/>
                    <a:gd name="connsiteY24" fmla="*/ 1995487 h 2179637"/>
                    <a:gd name="connsiteX25" fmla="*/ 2151062 w 2473324"/>
                    <a:gd name="connsiteY25" fmla="*/ 2052637 h 2179637"/>
                    <a:gd name="connsiteX26" fmla="*/ 322262 w 2473324"/>
                    <a:gd name="connsiteY26" fmla="*/ 1957387 h 2179637"/>
                    <a:gd name="connsiteX0" fmla="*/ 322262 w 2474912"/>
                    <a:gd name="connsiteY0" fmla="*/ 1957387 h 2070099"/>
                    <a:gd name="connsiteX1" fmla="*/ 217487 w 2474912"/>
                    <a:gd name="connsiteY1" fmla="*/ 1814512 h 2070099"/>
                    <a:gd name="connsiteX2" fmla="*/ 350837 w 2474912"/>
                    <a:gd name="connsiteY2" fmla="*/ 900112 h 2070099"/>
                    <a:gd name="connsiteX3" fmla="*/ 493712 w 2474912"/>
                    <a:gd name="connsiteY3" fmla="*/ 804862 h 2070099"/>
                    <a:gd name="connsiteX4" fmla="*/ 608012 w 2474912"/>
                    <a:gd name="connsiteY4" fmla="*/ 157162 h 2070099"/>
                    <a:gd name="connsiteX5" fmla="*/ 769937 w 2474912"/>
                    <a:gd name="connsiteY5" fmla="*/ 204787 h 2070099"/>
                    <a:gd name="connsiteX6" fmla="*/ 769937 w 2474912"/>
                    <a:gd name="connsiteY6" fmla="*/ 862012 h 2070099"/>
                    <a:gd name="connsiteX7" fmla="*/ 969962 w 2474912"/>
                    <a:gd name="connsiteY7" fmla="*/ 890587 h 2070099"/>
                    <a:gd name="connsiteX8" fmla="*/ 1008062 w 2474912"/>
                    <a:gd name="connsiteY8" fmla="*/ 147637 h 2070099"/>
                    <a:gd name="connsiteX9" fmla="*/ 1217612 w 2474912"/>
                    <a:gd name="connsiteY9" fmla="*/ 128587 h 2070099"/>
                    <a:gd name="connsiteX10" fmla="*/ 1217612 w 2474912"/>
                    <a:gd name="connsiteY10" fmla="*/ 919162 h 2070099"/>
                    <a:gd name="connsiteX11" fmla="*/ 1417637 w 2474912"/>
                    <a:gd name="connsiteY11" fmla="*/ 747712 h 2070099"/>
                    <a:gd name="connsiteX12" fmla="*/ 1389062 w 2474912"/>
                    <a:gd name="connsiteY12" fmla="*/ 147637 h 2070099"/>
                    <a:gd name="connsiteX13" fmla="*/ 1541462 w 2474912"/>
                    <a:gd name="connsiteY13" fmla="*/ 138112 h 2070099"/>
                    <a:gd name="connsiteX14" fmla="*/ 1560512 w 2474912"/>
                    <a:gd name="connsiteY14" fmla="*/ 871537 h 2070099"/>
                    <a:gd name="connsiteX15" fmla="*/ 1703387 w 2474912"/>
                    <a:gd name="connsiteY15" fmla="*/ 928687 h 2070099"/>
                    <a:gd name="connsiteX16" fmla="*/ 1731962 w 2474912"/>
                    <a:gd name="connsiteY16" fmla="*/ 138112 h 2070099"/>
                    <a:gd name="connsiteX17" fmla="*/ 1893887 w 2474912"/>
                    <a:gd name="connsiteY17" fmla="*/ 185737 h 2070099"/>
                    <a:gd name="connsiteX18" fmla="*/ 1874837 w 2474912"/>
                    <a:gd name="connsiteY18" fmla="*/ 919162 h 2070099"/>
                    <a:gd name="connsiteX19" fmla="*/ 2065337 w 2474912"/>
                    <a:gd name="connsiteY19" fmla="*/ 966787 h 2070099"/>
                    <a:gd name="connsiteX20" fmla="*/ 2112962 w 2474912"/>
                    <a:gd name="connsiteY20" fmla="*/ 166687 h 2070099"/>
                    <a:gd name="connsiteX21" fmla="*/ 2236787 w 2474912"/>
                    <a:gd name="connsiteY21" fmla="*/ 242887 h 2070099"/>
                    <a:gd name="connsiteX22" fmla="*/ 2160587 w 2474912"/>
                    <a:gd name="connsiteY22" fmla="*/ 966787 h 2070099"/>
                    <a:gd name="connsiteX23" fmla="*/ 2265362 w 2474912"/>
                    <a:gd name="connsiteY23" fmla="*/ 947737 h 2070099"/>
                    <a:gd name="connsiteX24" fmla="*/ 2265362 w 2474912"/>
                    <a:gd name="connsiteY24" fmla="*/ 1852612 h 2070099"/>
                    <a:gd name="connsiteX25" fmla="*/ 2151062 w 2474912"/>
                    <a:gd name="connsiteY25" fmla="*/ 2052637 h 2070099"/>
                    <a:gd name="connsiteX26" fmla="*/ 322262 w 2474912"/>
                    <a:gd name="connsiteY26" fmla="*/ 1957387 h 2070099"/>
                    <a:gd name="connsiteX0" fmla="*/ 323850 w 2486025"/>
                    <a:gd name="connsiteY0" fmla="*/ 1957387 h 2027237"/>
                    <a:gd name="connsiteX1" fmla="*/ 219075 w 2486025"/>
                    <a:gd name="connsiteY1" fmla="*/ 1814512 h 2027237"/>
                    <a:gd name="connsiteX2" fmla="*/ 352425 w 2486025"/>
                    <a:gd name="connsiteY2" fmla="*/ 900112 h 2027237"/>
                    <a:gd name="connsiteX3" fmla="*/ 495300 w 2486025"/>
                    <a:gd name="connsiteY3" fmla="*/ 804862 h 2027237"/>
                    <a:gd name="connsiteX4" fmla="*/ 609600 w 2486025"/>
                    <a:gd name="connsiteY4" fmla="*/ 157162 h 2027237"/>
                    <a:gd name="connsiteX5" fmla="*/ 771525 w 2486025"/>
                    <a:gd name="connsiteY5" fmla="*/ 204787 h 2027237"/>
                    <a:gd name="connsiteX6" fmla="*/ 771525 w 2486025"/>
                    <a:gd name="connsiteY6" fmla="*/ 862012 h 2027237"/>
                    <a:gd name="connsiteX7" fmla="*/ 971550 w 2486025"/>
                    <a:gd name="connsiteY7" fmla="*/ 890587 h 2027237"/>
                    <a:gd name="connsiteX8" fmla="*/ 1009650 w 2486025"/>
                    <a:gd name="connsiteY8" fmla="*/ 147637 h 2027237"/>
                    <a:gd name="connsiteX9" fmla="*/ 1219200 w 2486025"/>
                    <a:gd name="connsiteY9" fmla="*/ 128587 h 2027237"/>
                    <a:gd name="connsiteX10" fmla="*/ 1219200 w 2486025"/>
                    <a:gd name="connsiteY10" fmla="*/ 919162 h 2027237"/>
                    <a:gd name="connsiteX11" fmla="*/ 1419225 w 2486025"/>
                    <a:gd name="connsiteY11" fmla="*/ 747712 h 2027237"/>
                    <a:gd name="connsiteX12" fmla="*/ 1390650 w 2486025"/>
                    <a:gd name="connsiteY12" fmla="*/ 147637 h 2027237"/>
                    <a:gd name="connsiteX13" fmla="*/ 1543050 w 2486025"/>
                    <a:gd name="connsiteY13" fmla="*/ 138112 h 2027237"/>
                    <a:gd name="connsiteX14" fmla="*/ 1562100 w 2486025"/>
                    <a:gd name="connsiteY14" fmla="*/ 871537 h 2027237"/>
                    <a:gd name="connsiteX15" fmla="*/ 1704975 w 2486025"/>
                    <a:gd name="connsiteY15" fmla="*/ 928687 h 2027237"/>
                    <a:gd name="connsiteX16" fmla="*/ 1733550 w 2486025"/>
                    <a:gd name="connsiteY16" fmla="*/ 138112 h 2027237"/>
                    <a:gd name="connsiteX17" fmla="*/ 1895475 w 2486025"/>
                    <a:gd name="connsiteY17" fmla="*/ 185737 h 2027237"/>
                    <a:gd name="connsiteX18" fmla="*/ 1876425 w 2486025"/>
                    <a:gd name="connsiteY18" fmla="*/ 919162 h 2027237"/>
                    <a:gd name="connsiteX19" fmla="*/ 2066925 w 2486025"/>
                    <a:gd name="connsiteY19" fmla="*/ 966787 h 2027237"/>
                    <a:gd name="connsiteX20" fmla="*/ 2114550 w 2486025"/>
                    <a:gd name="connsiteY20" fmla="*/ 166687 h 2027237"/>
                    <a:gd name="connsiteX21" fmla="*/ 2238375 w 2486025"/>
                    <a:gd name="connsiteY21" fmla="*/ 242887 h 2027237"/>
                    <a:gd name="connsiteX22" fmla="*/ 2162175 w 2486025"/>
                    <a:gd name="connsiteY22" fmla="*/ 966787 h 2027237"/>
                    <a:gd name="connsiteX23" fmla="*/ 2266950 w 2486025"/>
                    <a:gd name="connsiteY23" fmla="*/ 947737 h 2027237"/>
                    <a:gd name="connsiteX24" fmla="*/ 2266950 w 2486025"/>
                    <a:gd name="connsiteY24" fmla="*/ 1852612 h 2027237"/>
                    <a:gd name="connsiteX25" fmla="*/ 2162175 w 2486025"/>
                    <a:gd name="connsiteY25" fmla="*/ 1995487 h 2027237"/>
                    <a:gd name="connsiteX26" fmla="*/ 323850 w 2486025"/>
                    <a:gd name="connsiteY26" fmla="*/ 1957387 h 2027237"/>
                    <a:gd name="connsiteX0" fmla="*/ 323850 w 2295525"/>
                    <a:gd name="connsiteY0" fmla="*/ 1957387 h 2027237"/>
                    <a:gd name="connsiteX1" fmla="*/ 219075 w 2295525"/>
                    <a:gd name="connsiteY1" fmla="*/ 1814512 h 2027237"/>
                    <a:gd name="connsiteX2" fmla="*/ 352425 w 2295525"/>
                    <a:gd name="connsiteY2" fmla="*/ 900112 h 2027237"/>
                    <a:gd name="connsiteX3" fmla="*/ 495300 w 2295525"/>
                    <a:gd name="connsiteY3" fmla="*/ 804862 h 2027237"/>
                    <a:gd name="connsiteX4" fmla="*/ 609600 w 2295525"/>
                    <a:gd name="connsiteY4" fmla="*/ 157162 h 2027237"/>
                    <a:gd name="connsiteX5" fmla="*/ 771525 w 2295525"/>
                    <a:gd name="connsiteY5" fmla="*/ 204787 h 2027237"/>
                    <a:gd name="connsiteX6" fmla="*/ 771525 w 2295525"/>
                    <a:gd name="connsiteY6" fmla="*/ 862012 h 2027237"/>
                    <a:gd name="connsiteX7" fmla="*/ 971550 w 2295525"/>
                    <a:gd name="connsiteY7" fmla="*/ 890587 h 2027237"/>
                    <a:gd name="connsiteX8" fmla="*/ 1009650 w 2295525"/>
                    <a:gd name="connsiteY8" fmla="*/ 147637 h 2027237"/>
                    <a:gd name="connsiteX9" fmla="*/ 1219200 w 2295525"/>
                    <a:gd name="connsiteY9" fmla="*/ 128587 h 2027237"/>
                    <a:gd name="connsiteX10" fmla="*/ 1219200 w 2295525"/>
                    <a:gd name="connsiteY10" fmla="*/ 919162 h 2027237"/>
                    <a:gd name="connsiteX11" fmla="*/ 1419225 w 2295525"/>
                    <a:gd name="connsiteY11" fmla="*/ 747712 h 2027237"/>
                    <a:gd name="connsiteX12" fmla="*/ 1390650 w 2295525"/>
                    <a:gd name="connsiteY12" fmla="*/ 147637 h 2027237"/>
                    <a:gd name="connsiteX13" fmla="*/ 1543050 w 2295525"/>
                    <a:gd name="connsiteY13" fmla="*/ 138112 h 2027237"/>
                    <a:gd name="connsiteX14" fmla="*/ 1562100 w 2295525"/>
                    <a:gd name="connsiteY14" fmla="*/ 871537 h 2027237"/>
                    <a:gd name="connsiteX15" fmla="*/ 1704975 w 2295525"/>
                    <a:gd name="connsiteY15" fmla="*/ 928687 h 2027237"/>
                    <a:gd name="connsiteX16" fmla="*/ 1733550 w 2295525"/>
                    <a:gd name="connsiteY16" fmla="*/ 138112 h 2027237"/>
                    <a:gd name="connsiteX17" fmla="*/ 1895475 w 2295525"/>
                    <a:gd name="connsiteY17" fmla="*/ 185737 h 2027237"/>
                    <a:gd name="connsiteX18" fmla="*/ 1876425 w 2295525"/>
                    <a:gd name="connsiteY18" fmla="*/ 919162 h 2027237"/>
                    <a:gd name="connsiteX19" fmla="*/ 2066925 w 2295525"/>
                    <a:gd name="connsiteY19" fmla="*/ 966787 h 2027237"/>
                    <a:gd name="connsiteX20" fmla="*/ 2114550 w 2295525"/>
                    <a:gd name="connsiteY20" fmla="*/ 166687 h 2027237"/>
                    <a:gd name="connsiteX21" fmla="*/ 2238375 w 2295525"/>
                    <a:gd name="connsiteY21" fmla="*/ 242887 h 2027237"/>
                    <a:gd name="connsiteX22" fmla="*/ 2162175 w 2295525"/>
                    <a:gd name="connsiteY22" fmla="*/ 966787 h 2027237"/>
                    <a:gd name="connsiteX23" fmla="*/ 2266950 w 2295525"/>
                    <a:gd name="connsiteY23" fmla="*/ 947737 h 2027237"/>
                    <a:gd name="connsiteX24" fmla="*/ 2266950 w 2295525"/>
                    <a:gd name="connsiteY24" fmla="*/ 1852612 h 2027237"/>
                    <a:gd name="connsiteX25" fmla="*/ 2162175 w 2295525"/>
                    <a:gd name="connsiteY25" fmla="*/ 1995487 h 2027237"/>
                    <a:gd name="connsiteX26" fmla="*/ 323850 w 2295525"/>
                    <a:gd name="connsiteY26" fmla="*/ 1957387 h 2027237"/>
                    <a:gd name="connsiteX0" fmla="*/ 323850 w 2371725"/>
                    <a:gd name="connsiteY0" fmla="*/ 1957387 h 2027237"/>
                    <a:gd name="connsiteX1" fmla="*/ 219075 w 2371725"/>
                    <a:gd name="connsiteY1" fmla="*/ 1814512 h 2027237"/>
                    <a:gd name="connsiteX2" fmla="*/ 352425 w 2371725"/>
                    <a:gd name="connsiteY2" fmla="*/ 900112 h 2027237"/>
                    <a:gd name="connsiteX3" fmla="*/ 495300 w 2371725"/>
                    <a:gd name="connsiteY3" fmla="*/ 804862 h 2027237"/>
                    <a:gd name="connsiteX4" fmla="*/ 609600 w 2371725"/>
                    <a:gd name="connsiteY4" fmla="*/ 157162 h 2027237"/>
                    <a:gd name="connsiteX5" fmla="*/ 771525 w 2371725"/>
                    <a:gd name="connsiteY5" fmla="*/ 204787 h 2027237"/>
                    <a:gd name="connsiteX6" fmla="*/ 771525 w 2371725"/>
                    <a:gd name="connsiteY6" fmla="*/ 862012 h 2027237"/>
                    <a:gd name="connsiteX7" fmla="*/ 971550 w 2371725"/>
                    <a:gd name="connsiteY7" fmla="*/ 890587 h 2027237"/>
                    <a:gd name="connsiteX8" fmla="*/ 1009650 w 2371725"/>
                    <a:gd name="connsiteY8" fmla="*/ 147637 h 2027237"/>
                    <a:gd name="connsiteX9" fmla="*/ 1219200 w 2371725"/>
                    <a:gd name="connsiteY9" fmla="*/ 128587 h 2027237"/>
                    <a:gd name="connsiteX10" fmla="*/ 1219200 w 2371725"/>
                    <a:gd name="connsiteY10" fmla="*/ 919162 h 2027237"/>
                    <a:gd name="connsiteX11" fmla="*/ 1419225 w 2371725"/>
                    <a:gd name="connsiteY11" fmla="*/ 747712 h 2027237"/>
                    <a:gd name="connsiteX12" fmla="*/ 1390650 w 2371725"/>
                    <a:gd name="connsiteY12" fmla="*/ 147637 h 2027237"/>
                    <a:gd name="connsiteX13" fmla="*/ 1543050 w 2371725"/>
                    <a:gd name="connsiteY13" fmla="*/ 138112 h 2027237"/>
                    <a:gd name="connsiteX14" fmla="*/ 1562100 w 2371725"/>
                    <a:gd name="connsiteY14" fmla="*/ 871537 h 2027237"/>
                    <a:gd name="connsiteX15" fmla="*/ 1704975 w 2371725"/>
                    <a:gd name="connsiteY15" fmla="*/ 928687 h 2027237"/>
                    <a:gd name="connsiteX16" fmla="*/ 1733550 w 2371725"/>
                    <a:gd name="connsiteY16" fmla="*/ 138112 h 2027237"/>
                    <a:gd name="connsiteX17" fmla="*/ 1895475 w 2371725"/>
                    <a:gd name="connsiteY17" fmla="*/ 185737 h 2027237"/>
                    <a:gd name="connsiteX18" fmla="*/ 1876425 w 2371725"/>
                    <a:gd name="connsiteY18" fmla="*/ 919162 h 2027237"/>
                    <a:gd name="connsiteX19" fmla="*/ 2066925 w 2371725"/>
                    <a:gd name="connsiteY19" fmla="*/ 966787 h 2027237"/>
                    <a:gd name="connsiteX20" fmla="*/ 2114550 w 2371725"/>
                    <a:gd name="connsiteY20" fmla="*/ 166687 h 2027237"/>
                    <a:gd name="connsiteX21" fmla="*/ 2238375 w 2371725"/>
                    <a:gd name="connsiteY21" fmla="*/ 242887 h 2027237"/>
                    <a:gd name="connsiteX22" fmla="*/ 2162175 w 2371725"/>
                    <a:gd name="connsiteY22" fmla="*/ 966787 h 2027237"/>
                    <a:gd name="connsiteX23" fmla="*/ 2266950 w 2371725"/>
                    <a:gd name="connsiteY23" fmla="*/ 947737 h 2027237"/>
                    <a:gd name="connsiteX24" fmla="*/ 2266950 w 2371725"/>
                    <a:gd name="connsiteY24" fmla="*/ 1852612 h 2027237"/>
                    <a:gd name="connsiteX25" fmla="*/ 2162175 w 2371725"/>
                    <a:gd name="connsiteY25" fmla="*/ 1995487 h 2027237"/>
                    <a:gd name="connsiteX26" fmla="*/ 323850 w 2371725"/>
                    <a:gd name="connsiteY26" fmla="*/ 1957387 h 2027237"/>
                    <a:gd name="connsiteX0" fmla="*/ 388938 w 2189163"/>
                    <a:gd name="connsiteY0" fmla="*/ 1966912 h 2027237"/>
                    <a:gd name="connsiteX1" fmla="*/ 36513 w 2189163"/>
                    <a:gd name="connsiteY1" fmla="*/ 1814512 h 2027237"/>
                    <a:gd name="connsiteX2" fmla="*/ 169863 w 2189163"/>
                    <a:gd name="connsiteY2" fmla="*/ 900112 h 2027237"/>
                    <a:gd name="connsiteX3" fmla="*/ 312738 w 2189163"/>
                    <a:gd name="connsiteY3" fmla="*/ 804862 h 2027237"/>
                    <a:gd name="connsiteX4" fmla="*/ 427038 w 2189163"/>
                    <a:gd name="connsiteY4" fmla="*/ 157162 h 2027237"/>
                    <a:gd name="connsiteX5" fmla="*/ 588963 w 2189163"/>
                    <a:gd name="connsiteY5" fmla="*/ 204787 h 2027237"/>
                    <a:gd name="connsiteX6" fmla="*/ 588963 w 2189163"/>
                    <a:gd name="connsiteY6" fmla="*/ 862012 h 2027237"/>
                    <a:gd name="connsiteX7" fmla="*/ 788988 w 2189163"/>
                    <a:gd name="connsiteY7" fmla="*/ 890587 h 2027237"/>
                    <a:gd name="connsiteX8" fmla="*/ 827088 w 2189163"/>
                    <a:gd name="connsiteY8" fmla="*/ 147637 h 2027237"/>
                    <a:gd name="connsiteX9" fmla="*/ 1036638 w 2189163"/>
                    <a:gd name="connsiteY9" fmla="*/ 128587 h 2027237"/>
                    <a:gd name="connsiteX10" fmla="*/ 1036638 w 2189163"/>
                    <a:gd name="connsiteY10" fmla="*/ 919162 h 2027237"/>
                    <a:gd name="connsiteX11" fmla="*/ 1236663 w 2189163"/>
                    <a:gd name="connsiteY11" fmla="*/ 747712 h 2027237"/>
                    <a:gd name="connsiteX12" fmla="*/ 1208088 w 2189163"/>
                    <a:gd name="connsiteY12" fmla="*/ 147637 h 2027237"/>
                    <a:gd name="connsiteX13" fmla="*/ 1360488 w 2189163"/>
                    <a:gd name="connsiteY13" fmla="*/ 138112 h 2027237"/>
                    <a:gd name="connsiteX14" fmla="*/ 1379538 w 2189163"/>
                    <a:gd name="connsiteY14" fmla="*/ 871537 h 2027237"/>
                    <a:gd name="connsiteX15" fmla="*/ 1522413 w 2189163"/>
                    <a:gd name="connsiteY15" fmla="*/ 928687 h 2027237"/>
                    <a:gd name="connsiteX16" fmla="*/ 1550988 w 2189163"/>
                    <a:gd name="connsiteY16" fmla="*/ 138112 h 2027237"/>
                    <a:gd name="connsiteX17" fmla="*/ 1712913 w 2189163"/>
                    <a:gd name="connsiteY17" fmla="*/ 185737 h 2027237"/>
                    <a:gd name="connsiteX18" fmla="*/ 1693863 w 2189163"/>
                    <a:gd name="connsiteY18" fmla="*/ 919162 h 2027237"/>
                    <a:gd name="connsiteX19" fmla="*/ 1884363 w 2189163"/>
                    <a:gd name="connsiteY19" fmla="*/ 966787 h 2027237"/>
                    <a:gd name="connsiteX20" fmla="*/ 1931988 w 2189163"/>
                    <a:gd name="connsiteY20" fmla="*/ 166687 h 2027237"/>
                    <a:gd name="connsiteX21" fmla="*/ 2055813 w 2189163"/>
                    <a:gd name="connsiteY21" fmla="*/ 242887 h 2027237"/>
                    <a:gd name="connsiteX22" fmla="*/ 1979613 w 2189163"/>
                    <a:gd name="connsiteY22" fmla="*/ 966787 h 2027237"/>
                    <a:gd name="connsiteX23" fmla="*/ 2084388 w 2189163"/>
                    <a:gd name="connsiteY23" fmla="*/ 947737 h 2027237"/>
                    <a:gd name="connsiteX24" fmla="*/ 2084388 w 2189163"/>
                    <a:gd name="connsiteY24" fmla="*/ 1852612 h 2027237"/>
                    <a:gd name="connsiteX25" fmla="*/ 1979613 w 2189163"/>
                    <a:gd name="connsiteY25" fmla="*/ 1995487 h 2027237"/>
                    <a:gd name="connsiteX26" fmla="*/ 388938 w 2189163"/>
                    <a:gd name="connsiteY26" fmla="*/ 1966912 h 2027237"/>
                    <a:gd name="connsiteX0" fmla="*/ 388938 w 2189163"/>
                    <a:gd name="connsiteY0" fmla="*/ 1966912 h 2027237"/>
                    <a:gd name="connsiteX1" fmla="*/ 36513 w 2189163"/>
                    <a:gd name="connsiteY1" fmla="*/ 1814512 h 2027237"/>
                    <a:gd name="connsiteX2" fmla="*/ 169863 w 2189163"/>
                    <a:gd name="connsiteY2" fmla="*/ 900112 h 2027237"/>
                    <a:gd name="connsiteX3" fmla="*/ 312738 w 2189163"/>
                    <a:gd name="connsiteY3" fmla="*/ 804862 h 2027237"/>
                    <a:gd name="connsiteX4" fmla="*/ 427038 w 2189163"/>
                    <a:gd name="connsiteY4" fmla="*/ 157162 h 2027237"/>
                    <a:gd name="connsiteX5" fmla="*/ 588963 w 2189163"/>
                    <a:gd name="connsiteY5" fmla="*/ 204787 h 2027237"/>
                    <a:gd name="connsiteX6" fmla="*/ 588963 w 2189163"/>
                    <a:gd name="connsiteY6" fmla="*/ 862012 h 2027237"/>
                    <a:gd name="connsiteX7" fmla="*/ 788988 w 2189163"/>
                    <a:gd name="connsiteY7" fmla="*/ 890587 h 2027237"/>
                    <a:gd name="connsiteX8" fmla="*/ 827088 w 2189163"/>
                    <a:gd name="connsiteY8" fmla="*/ 147637 h 2027237"/>
                    <a:gd name="connsiteX9" fmla="*/ 1036638 w 2189163"/>
                    <a:gd name="connsiteY9" fmla="*/ 128587 h 2027237"/>
                    <a:gd name="connsiteX10" fmla="*/ 1036638 w 2189163"/>
                    <a:gd name="connsiteY10" fmla="*/ 919162 h 2027237"/>
                    <a:gd name="connsiteX11" fmla="*/ 1236663 w 2189163"/>
                    <a:gd name="connsiteY11" fmla="*/ 747712 h 2027237"/>
                    <a:gd name="connsiteX12" fmla="*/ 1208088 w 2189163"/>
                    <a:gd name="connsiteY12" fmla="*/ 147637 h 2027237"/>
                    <a:gd name="connsiteX13" fmla="*/ 1360488 w 2189163"/>
                    <a:gd name="connsiteY13" fmla="*/ 138112 h 2027237"/>
                    <a:gd name="connsiteX14" fmla="*/ 1379538 w 2189163"/>
                    <a:gd name="connsiteY14" fmla="*/ 871537 h 2027237"/>
                    <a:gd name="connsiteX15" fmla="*/ 1522413 w 2189163"/>
                    <a:gd name="connsiteY15" fmla="*/ 928687 h 2027237"/>
                    <a:gd name="connsiteX16" fmla="*/ 1550988 w 2189163"/>
                    <a:gd name="connsiteY16" fmla="*/ 138112 h 2027237"/>
                    <a:gd name="connsiteX17" fmla="*/ 1712913 w 2189163"/>
                    <a:gd name="connsiteY17" fmla="*/ 185737 h 2027237"/>
                    <a:gd name="connsiteX18" fmla="*/ 1693863 w 2189163"/>
                    <a:gd name="connsiteY18" fmla="*/ 919162 h 2027237"/>
                    <a:gd name="connsiteX19" fmla="*/ 1884363 w 2189163"/>
                    <a:gd name="connsiteY19" fmla="*/ 966787 h 2027237"/>
                    <a:gd name="connsiteX20" fmla="*/ 1931988 w 2189163"/>
                    <a:gd name="connsiteY20" fmla="*/ 166687 h 2027237"/>
                    <a:gd name="connsiteX21" fmla="*/ 2055813 w 2189163"/>
                    <a:gd name="connsiteY21" fmla="*/ 242887 h 2027237"/>
                    <a:gd name="connsiteX22" fmla="*/ 1979613 w 2189163"/>
                    <a:gd name="connsiteY22" fmla="*/ 966787 h 2027237"/>
                    <a:gd name="connsiteX23" fmla="*/ 2084388 w 2189163"/>
                    <a:gd name="connsiteY23" fmla="*/ 947737 h 2027237"/>
                    <a:gd name="connsiteX24" fmla="*/ 2084388 w 2189163"/>
                    <a:gd name="connsiteY24" fmla="*/ 1852612 h 2027237"/>
                    <a:gd name="connsiteX25" fmla="*/ 1979613 w 2189163"/>
                    <a:gd name="connsiteY25" fmla="*/ 1995487 h 2027237"/>
                    <a:gd name="connsiteX26" fmla="*/ 388938 w 2189163"/>
                    <a:gd name="connsiteY26" fmla="*/ 1966912 h 2027237"/>
                    <a:gd name="connsiteX0" fmla="*/ 388938 w 2189163"/>
                    <a:gd name="connsiteY0" fmla="*/ 1966912 h 2027237"/>
                    <a:gd name="connsiteX1" fmla="*/ 36513 w 2189163"/>
                    <a:gd name="connsiteY1" fmla="*/ 1814512 h 2027237"/>
                    <a:gd name="connsiteX2" fmla="*/ 169863 w 2189163"/>
                    <a:gd name="connsiteY2" fmla="*/ 900112 h 2027237"/>
                    <a:gd name="connsiteX3" fmla="*/ 312738 w 2189163"/>
                    <a:gd name="connsiteY3" fmla="*/ 804862 h 2027237"/>
                    <a:gd name="connsiteX4" fmla="*/ 427038 w 2189163"/>
                    <a:gd name="connsiteY4" fmla="*/ 157162 h 2027237"/>
                    <a:gd name="connsiteX5" fmla="*/ 588963 w 2189163"/>
                    <a:gd name="connsiteY5" fmla="*/ 204787 h 2027237"/>
                    <a:gd name="connsiteX6" fmla="*/ 588963 w 2189163"/>
                    <a:gd name="connsiteY6" fmla="*/ 862012 h 2027237"/>
                    <a:gd name="connsiteX7" fmla="*/ 788988 w 2189163"/>
                    <a:gd name="connsiteY7" fmla="*/ 890587 h 2027237"/>
                    <a:gd name="connsiteX8" fmla="*/ 827088 w 2189163"/>
                    <a:gd name="connsiteY8" fmla="*/ 147637 h 2027237"/>
                    <a:gd name="connsiteX9" fmla="*/ 1036638 w 2189163"/>
                    <a:gd name="connsiteY9" fmla="*/ 128587 h 2027237"/>
                    <a:gd name="connsiteX10" fmla="*/ 1036638 w 2189163"/>
                    <a:gd name="connsiteY10" fmla="*/ 919162 h 2027237"/>
                    <a:gd name="connsiteX11" fmla="*/ 1236663 w 2189163"/>
                    <a:gd name="connsiteY11" fmla="*/ 747712 h 2027237"/>
                    <a:gd name="connsiteX12" fmla="*/ 1208088 w 2189163"/>
                    <a:gd name="connsiteY12" fmla="*/ 147637 h 2027237"/>
                    <a:gd name="connsiteX13" fmla="*/ 1360488 w 2189163"/>
                    <a:gd name="connsiteY13" fmla="*/ 138112 h 2027237"/>
                    <a:gd name="connsiteX14" fmla="*/ 1379538 w 2189163"/>
                    <a:gd name="connsiteY14" fmla="*/ 871537 h 2027237"/>
                    <a:gd name="connsiteX15" fmla="*/ 1522413 w 2189163"/>
                    <a:gd name="connsiteY15" fmla="*/ 928687 h 2027237"/>
                    <a:gd name="connsiteX16" fmla="*/ 1550988 w 2189163"/>
                    <a:gd name="connsiteY16" fmla="*/ 138112 h 2027237"/>
                    <a:gd name="connsiteX17" fmla="*/ 1712913 w 2189163"/>
                    <a:gd name="connsiteY17" fmla="*/ 185737 h 2027237"/>
                    <a:gd name="connsiteX18" fmla="*/ 1693863 w 2189163"/>
                    <a:gd name="connsiteY18" fmla="*/ 919162 h 2027237"/>
                    <a:gd name="connsiteX19" fmla="*/ 1884363 w 2189163"/>
                    <a:gd name="connsiteY19" fmla="*/ 966787 h 2027237"/>
                    <a:gd name="connsiteX20" fmla="*/ 1931988 w 2189163"/>
                    <a:gd name="connsiteY20" fmla="*/ 166687 h 2027237"/>
                    <a:gd name="connsiteX21" fmla="*/ 2055813 w 2189163"/>
                    <a:gd name="connsiteY21" fmla="*/ 242887 h 2027237"/>
                    <a:gd name="connsiteX22" fmla="*/ 1979613 w 2189163"/>
                    <a:gd name="connsiteY22" fmla="*/ 966787 h 2027237"/>
                    <a:gd name="connsiteX23" fmla="*/ 2084388 w 2189163"/>
                    <a:gd name="connsiteY23" fmla="*/ 947737 h 2027237"/>
                    <a:gd name="connsiteX24" fmla="*/ 2084388 w 2189163"/>
                    <a:gd name="connsiteY24" fmla="*/ 1852612 h 2027237"/>
                    <a:gd name="connsiteX25" fmla="*/ 1979613 w 2189163"/>
                    <a:gd name="connsiteY25" fmla="*/ 1995487 h 2027237"/>
                    <a:gd name="connsiteX26" fmla="*/ 388938 w 2189163"/>
                    <a:gd name="connsiteY26" fmla="*/ 1966912 h 2027237"/>
                    <a:gd name="connsiteX0" fmla="*/ 293688 w 2093913"/>
                    <a:gd name="connsiteY0" fmla="*/ 1966912 h 2027237"/>
                    <a:gd name="connsiteX1" fmla="*/ 36513 w 2093913"/>
                    <a:gd name="connsiteY1" fmla="*/ 1766887 h 2027237"/>
                    <a:gd name="connsiteX2" fmla="*/ 74613 w 2093913"/>
                    <a:gd name="connsiteY2" fmla="*/ 900112 h 2027237"/>
                    <a:gd name="connsiteX3" fmla="*/ 217488 w 2093913"/>
                    <a:gd name="connsiteY3" fmla="*/ 804862 h 2027237"/>
                    <a:gd name="connsiteX4" fmla="*/ 331788 w 2093913"/>
                    <a:gd name="connsiteY4" fmla="*/ 157162 h 2027237"/>
                    <a:gd name="connsiteX5" fmla="*/ 493713 w 2093913"/>
                    <a:gd name="connsiteY5" fmla="*/ 204787 h 2027237"/>
                    <a:gd name="connsiteX6" fmla="*/ 493713 w 2093913"/>
                    <a:gd name="connsiteY6" fmla="*/ 862012 h 2027237"/>
                    <a:gd name="connsiteX7" fmla="*/ 693738 w 2093913"/>
                    <a:gd name="connsiteY7" fmla="*/ 890587 h 2027237"/>
                    <a:gd name="connsiteX8" fmla="*/ 731838 w 2093913"/>
                    <a:gd name="connsiteY8" fmla="*/ 147637 h 2027237"/>
                    <a:gd name="connsiteX9" fmla="*/ 941388 w 2093913"/>
                    <a:gd name="connsiteY9" fmla="*/ 128587 h 2027237"/>
                    <a:gd name="connsiteX10" fmla="*/ 941388 w 2093913"/>
                    <a:gd name="connsiteY10" fmla="*/ 919162 h 2027237"/>
                    <a:gd name="connsiteX11" fmla="*/ 1141413 w 2093913"/>
                    <a:gd name="connsiteY11" fmla="*/ 747712 h 2027237"/>
                    <a:gd name="connsiteX12" fmla="*/ 1112838 w 2093913"/>
                    <a:gd name="connsiteY12" fmla="*/ 147637 h 2027237"/>
                    <a:gd name="connsiteX13" fmla="*/ 1265238 w 2093913"/>
                    <a:gd name="connsiteY13" fmla="*/ 138112 h 2027237"/>
                    <a:gd name="connsiteX14" fmla="*/ 1284288 w 2093913"/>
                    <a:gd name="connsiteY14" fmla="*/ 871537 h 2027237"/>
                    <a:gd name="connsiteX15" fmla="*/ 1427163 w 2093913"/>
                    <a:gd name="connsiteY15" fmla="*/ 928687 h 2027237"/>
                    <a:gd name="connsiteX16" fmla="*/ 1455738 w 2093913"/>
                    <a:gd name="connsiteY16" fmla="*/ 138112 h 2027237"/>
                    <a:gd name="connsiteX17" fmla="*/ 1617663 w 2093913"/>
                    <a:gd name="connsiteY17" fmla="*/ 185737 h 2027237"/>
                    <a:gd name="connsiteX18" fmla="*/ 1598613 w 2093913"/>
                    <a:gd name="connsiteY18" fmla="*/ 919162 h 2027237"/>
                    <a:gd name="connsiteX19" fmla="*/ 1789113 w 2093913"/>
                    <a:gd name="connsiteY19" fmla="*/ 966787 h 2027237"/>
                    <a:gd name="connsiteX20" fmla="*/ 1836738 w 2093913"/>
                    <a:gd name="connsiteY20" fmla="*/ 166687 h 2027237"/>
                    <a:gd name="connsiteX21" fmla="*/ 1960563 w 2093913"/>
                    <a:gd name="connsiteY21" fmla="*/ 242887 h 2027237"/>
                    <a:gd name="connsiteX22" fmla="*/ 1884363 w 2093913"/>
                    <a:gd name="connsiteY22" fmla="*/ 966787 h 2027237"/>
                    <a:gd name="connsiteX23" fmla="*/ 1989138 w 2093913"/>
                    <a:gd name="connsiteY23" fmla="*/ 947737 h 2027237"/>
                    <a:gd name="connsiteX24" fmla="*/ 1989138 w 2093913"/>
                    <a:gd name="connsiteY24" fmla="*/ 1852612 h 2027237"/>
                    <a:gd name="connsiteX25" fmla="*/ 1884363 w 2093913"/>
                    <a:gd name="connsiteY25" fmla="*/ 1995487 h 2027237"/>
                    <a:gd name="connsiteX26" fmla="*/ 293688 w 2093913"/>
                    <a:gd name="connsiteY26" fmla="*/ 1966912 h 20272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2093913" h="2027237">
                      <a:moveTo>
                        <a:pt x="293688" y="1966912"/>
                      </a:moveTo>
                      <a:cubicBezTo>
                        <a:pt x="84138" y="1955800"/>
                        <a:pt x="73026" y="1944687"/>
                        <a:pt x="36513" y="1766887"/>
                      </a:cubicBezTo>
                      <a:cubicBezTo>
                        <a:pt x="0" y="1589087"/>
                        <a:pt x="44451" y="1060450"/>
                        <a:pt x="74613" y="900112"/>
                      </a:cubicBezTo>
                      <a:cubicBezTo>
                        <a:pt x="104776" y="739775"/>
                        <a:pt x="174626" y="928687"/>
                        <a:pt x="217488" y="804862"/>
                      </a:cubicBezTo>
                      <a:cubicBezTo>
                        <a:pt x="260350" y="681037"/>
                        <a:pt x="285751" y="257174"/>
                        <a:pt x="331788" y="157162"/>
                      </a:cubicBezTo>
                      <a:cubicBezTo>
                        <a:pt x="377825" y="57150"/>
                        <a:pt x="466726" y="87312"/>
                        <a:pt x="493713" y="204787"/>
                      </a:cubicBezTo>
                      <a:cubicBezTo>
                        <a:pt x="520700" y="322262"/>
                        <a:pt x="460376" y="747712"/>
                        <a:pt x="493713" y="862012"/>
                      </a:cubicBezTo>
                      <a:cubicBezTo>
                        <a:pt x="527051" y="976312"/>
                        <a:pt x="654050" y="1009650"/>
                        <a:pt x="693738" y="890587"/>
                      </a:cubicBezTo>
                      <a:cubicBezTo>
                        <a:pt x="733426" y="771524"/>
                        <a:pt x="690563" y="274637"/>
                        <a:pt x="731838" y="147637"/>
                      </a:cubicBezTo>
                      <a:cubicBezTo>
                        <a:pt x="773113" y="20637"/>
                        <a:pt x="906463" y="0"/>
                        <a:pt x="941388" y="128587"/>
                      </a:cubicBezTo>
                      <a:cubicBezTo>
                        <a:pt x="976313" y="257174"/>
                        <a:pt x="908051" y="815975"/>
                        <a:pt x="941388" y="919162"/>
                      </a:cubicBezTo>
                      <a:cubicBezTo>
                        <a:pt x="974726" y="1022350"/>
                        <a:pt x="1112838" y="876299"/>
                        <a:pt x="1141413" y="747712"/>
                      </a:cubicBezTo>
                      <a:cubicBezTo>
                        <a:pt x="1169988" y="619125"/>
                        <a:pt x="1092200" y="249237"/>
                        <a:pt x="1112838" y="147637"/>
                      </a:cubicBezTo>
                      <a:cubicBezTo>
                        <a:pt x="1133476" y="46037"/>
                        <a:pt x="1236663" y="17462"/>
                        <a:pt x="1265238" y="138112"/>
                      </a:cubicBezTo>
                      <a:cubicBezTo>
                        <a:pt x="1293813" y="258762"/>
                        <a:pt x="1257301" y="739775"/>
                        <a:pt x="1284288" y="871537"/>
                      </a:cubicBezTo>
                      <a:cubicBezTo>
                        <a:pt x="1311276" y="1003300"/>
                        <a:pt x="1398588" y="1050924"/>
                        <a:pt x="1427163" y="928687"/>
                      </a:cubicBezTo>
                      <a:cubicBezTo>
                        <a:pt x="1455738" y="806450"/>
                        <a:pt x="1423988" y="261937"/>
                        <a:pt x="1455738" y="138112"/>
                      </a:cubicBezTo>
                      <a:cubicBezTo>
                        <a:pt x="1487488" y="14287"/>
                        <a:pt x="1593850" y="55562"/>
                        <a:pt x="1617663" y="185737"/>
                      </a:cubicBezTo>
                      <a:cubicBezTo>
                        <a:pt x="1641476" y="315912"/>
                        <a:pt x="1570038" y="788987"/>
                        <a:pt x="1598613" y="919162"/>
                      </a:cubicBezTo>
                      <a:cubicBezTo>
                        <a:pt x="1627188" y="1049337"/>
                        <a:pt x="1749426" y="1092200"/>
                        <a:pt x="1789113" y="966787"/>
                      </a:cubicBezTo>
                      <a:cubicBezTo>
                        <a:pt x="1828801" y="841375"/>
                        <a:pt x="1808163" y="287337"/>
                        <a:pt x="1836738" y="166687"/>
                      </a:cubicBezTo>
                      <a:cubicBezTo>
                        <a:pt x="1865313" y="46037"/>
                        <a:pt x="1952626" y="109537"/>
                        <a:pt x="1960563" y="242887"/>
                      </a:cubicBezTo>
                      <a:cubicBezTo>
                        <a:pt x="1968501" y="376237"/>
                        <a:pt x="1879601" y="849312"/>
                        <a:pt x="1884363" y="966787"/>
                      </a:cubicBezTo>
                      <a:cubicBezTo>
                        <a:pt x="1889125" y="1084262"/>
                        <a:pt x="1971676" y="800100"/>
                        <a:pt x="1989138" y="947737"/>
                      </a:cubicBezTo>
                      <a:cubicBezTo>
                        <a:pt x="2006600" y="1095374"/>
                        <a:pt x="2006600" y="1677987"/>
                        <a:pt x="1989138" y="1852612"/>
                      </a:cubicBezTo>
                      <a:cubicBezTo>
                        <a:pt x="1971676" y="2027237"/>
                        <a:pt x="2093913" y="1825625"/>
                        <a:pt x="1884363" y="1995487"/>
                      </a:cubicBezTo>
                      <a:cubicBezTo>
                        <a:pt x="1560513" y="2012949"/>
                        <a:pt x="617538" y="1997075"/>
                        <a:pt x="293688" y="1966912"/>
                      </a:cubicBezTo>
                      <a:close/>
                    </a:path>
                  </a:pathLst>
                </a:custGeom>
                <a:solidFill>
                  <a:srgbClr val="FF7C80"/>
                </a:solidFill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/>
                </a:p>
              </p:txBody>
            </p:sp>
            <p:sp>
              <p:nvSpPr>
                <p:cNvPr id="16" name="Oval 87">
                  <a:extLst>
                    <a:ext uri="{FF2B5EF4-FFF2-40B4-BE49-F238E27FC236}">
                      <a16:creationId xmlns:a16="http://schemas.microsoft.com/office/drawing/2014/main" id="{866B454F-B156-4275-AE9D-BCC746F0DFAB}"/>
                    </a:ext>
                  </a:extLst>
                </p:cNvPr>
                <p:cNvSpPr/>
                <p:nvPr/>
              </p:nvSpPr>
              <p:spPr>
                <a:xfrm>
                  <a:off x="1638151" y="3283545"/>
                  <a:ext cx="590178" cy="286011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/>
                </a:p>
              </p:txBody>
            </p:sp>
          </p:grpSp>
        </p:grpSp>
      </p:grpSp>
      <p:sp>
        <p:nvSpPr>
          <p:cNvPr id="35" name="Freeform 117">
            <a:extLst>
              <a:ext uri="{FF2B5EF4-FFF2-40B4-BE49-F238E27FC236}">
                <a16:creationId xmlns:a16="http://schemas.microsoft.com/office/drawing/2014/main" id="{8D2BA12A-9511-4C7C-AB1B-918CD2256C60}"/>
              </a:ext>
            </a:extLst>
          </p:cNvPr>
          <p:cNvSpPr/>
          <p:nvPr/>
        </p:nvSpPr>
        <p:spPr>
          <a:xfrm rot="21361659">
            <a:off x="1084263" y="5084763"/>
            <a:ext cx="304800" cy="273050"/>
          </a:xfrm>
          <a:custGeom>
            <a:avLst/>
            <a:gdLst>
              <a:gd name="connsiteX0" fmla="*/ 158750 w 1165225"/>
              <a:gd name="connsiteY0" fmla="*/ 49212 h 962024"/>
              <a:gd name="connsiteX1" fmla="*/ 434975 w 1165225"/>
              <a:gd name="connsiteY1" fmla="*/ 401637 h 962024"/>
              <a:gd name="connsiteX2" fmla="*/ 1054100 w 1165225"/>
              <a:gd name="connsiteY2" fmla="*/ 449262 h 962024"/>
              <a:gd name="connsiteX3" fmla="*/ 1073150 w 1165225"/>
              <a:gd name="connsiteY3" fmla="*/ 592137 h 962024"/>
              <a:gd name="connsiteX4" fmla="*/ 501650 w 1165225"/>
              <a:gd name="connsiteY4" fmla="*/ 582612 h 962024"/>
              <a:gd name="connsiteX5" fmla="*/ 168275 w 1165225"/>
              <a:gd name="connsiteY5" fmla="*/ 915987 h 962024"/>
              <a:gd name="connsiteX6" fmla="*/ 53975 w 1165225"/>
              <a:gd name="connsiteY6" fmla="*/ 858837 h 962024"/>
              <a:gd name="connsiteX7" fmla="*/ 244475 w 1165225"/>
              <a:gd name="connsiteY7" fmla="*/ 582612 h 962024"/>
              <a:gd name="connsiteX8" fmla="*/ 225425 w 1165225"/>
              <a:gd name="connsiteY8" fmla="*/ 449262 h 962024"/>
              <a:gd name="connsiteX9" fmla="*/ 15875 w 1165225"/>
              <a:gd name="connsiteY9" fmla="*/ 106362 h 962024"/>
              <a:gd name="connsiteX10" fmla="*/ 158750 w 1165225"/>
              <a:gd name="connsiteY10" fmla="*/ 49212 h 962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65225" h="962024">
                <a:moveTo>
                  <a:pt x="158750" y="49212"/>
                </a:moveTo>
                <a:cubicBezTo>
                  <a:pt x="228600" y="98424"/>
                  <a:pt x="285750" y="334962"/>
                  <a:pt x="434975" y="401637"/>
                </a:cubicBezTo>
                <a:cubicBezTo>
                  <a:pt x="584200" y="468312"/>
                  <a:pt x="947738" y="417512"/>
                  <a:pt x="1054100" y="449262"/>
                </a:cubicBezTo>
                <a:cubicBezTo>
                  <a:pt x="1160463" y="481012"/>
                  <a:pt x="1165225" y="569912"/>
                  <a:pt x="1073150" y="592137"/>
                </a:cubicBezTo>
                <a:cubicBezTo>
                  <a:pt x="981075" y="614362"/>
                  <a:pt x="652463" y="528637"/>
                  <a:pt x="501650" y="582612"/>
                </a:cubicBezTo>
                <a:cubicBezTo>
                  <a:pt x="350838" y="636587"/>
                  <a:pt x="242887" y="869950"/>
                  <a:pt x="168275" y="915987"/>
                </a:cubicBezTo>
                <a:cubicBezTo>
                  <a:pt x="93663" y="962024"/>
                  <a:pt x="41275" y="914400"/>
                  <a:pt x="53975" y="858837"/>
                </a:cubicBezTo>
                <a:cubicBezTo>
                  <a:pt x="66675" y="803274"/>
                  <a:pt x="215900" y="650874"/>
                  <a:pt x="244475" y="582612"/>
                </a:cubicBezTo>
                <a:cubicBezTo>
                  <a:pt x="273050" y="514350"/>
                  <a:pt x="263525" y="528637"/>
                  <a:pt x="225425" y="449262"/>
                </a:cubicBezTo>
                <a:cubicBezTo>
                  <a:pt x="187325" y="369887"/>
                  <a:pt x="31750" y="174624"/>
                  <a:pt x="15875" y="106362"/>
                </a:cubicBezTo>
                <a:cubicBezTo>
                  <a:pt x="0" y="38100"/>
                  <a:pt x="88900" y="0"/>
                  <a:pt x="158750" y="49212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grpSp>
        <p:nvGrpSpPr>
          <p:cNvPr id="36" name="Group 67">
            <a:extLst>
              <a:ext uri="{FF2B5EF4-FFF2-40B4-BE49-F238E27FC236}">
                <a16:creationId xmlns:a16="http://schemas.microsoft.com/office/drawing/2014/main" id="{78483D71-B0CB-4DBD-8AD3-5E51D99C687E}"/>
              </a:ext>
            </a:extLst>
          </p:cNvPr>
          <p:cNvGrpSpPr>
            <a:grpSpLocks/>
          </p:cNvGrpSpPr>
          <p:nvPr/>
        </p:nvGrpSpPr>
        <p:grpSpPr bwMode="auto">
          <a:xfrm>
            <a:off x="3419475" y="1997075"/>
            <a:ext cx="636588" cy="328613"/>
            <a:chOff x="3429000" y="3816577"/>
            <a:chExt cx="636999" cy="328703"/>
          </a:xfrm>
        </p:grpSpPr>
        <p:sp>
          <p:nvSpPr>
            <p:cNvPr id="37" name="Oval 118">
              <a:extLst>
                <a:ext uri="{FF2B5EF4-FFF2-40B4-BE49-F238E27FC236}">
                  <a16:creationId xmlns:a16="http://schemas.microsoft.com/office/drawing/2014/main" id="{56EE0ECB-33AF-4500-A691-940E3F33DF87}"/>
                </a:ext>
              </a:extLst>
            </p:cNvPr>
            <p:cNvSpPr/>
            <p:nvPr/>
          </p:nvSpPr>
          <p:spPr>
            <a:xfrm>
              <a:off x="3602150" y="3878507"/>
              <a:ext cx="285934" cy="228663"/>
            </a:xfrm>
            <a:prstGeom prst="ellipse">
              <a:avLst/>
            </a:prstGeom>
            <a:solidFill>
              <a:srgbClr val="FF000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400"/>
            </a:p>
          </p:txBody>
        </p:sp>
        <p:sp>
          <p:nvSpPr>
            <p:cNvPr id="38" name="Oval 119">
              <a:extLst>
                <a:ext uri="{FF2B5EF4-FFF2-40B4-BE49-F238E27FC236}">
                  <a16:creationId xmlns:a16="http://schemas.microsoft.com/office/drawing/2014/main" id="{E1447C58-91AD-4B50-8512-7C09E811CC37}"/>
                </a:ext>
              </a:extLst>
            </p:cNvPr>
            <p:cNvSpPr/>
            <p:nvPr/>
          </p:nvSpPr>
          <p:spPr>
            <a:xfrm>
              <a:off x="3429000" y="3816577"/>
              <a:ext cx="636999" cy="328703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40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Ag</a:t>
              </a:r>
            </a:p>
          </p:txBody>
        </p:sp>
      </p:grpSp>
      <p:grpSp>
        <p:nvGrpSpPr>
          <p:cNvPr id="35855" name="Group 134">
            <a:extLst>
              <a:ext uri="{FF2B5EF4-FFF2-40B4-BE49-F238E27FC236}">
                <a16:creationId xmlns:a16="http://schemas.microsoft.com/office/drawing/2014/main" id="{315C372B-E8E2-46DE-9546-6C21429A5AFE}"/>
              </a:ext>
            </a:extLst>
          </p:cNvPr>
          <p:cNvGrpSpPr>
            <a:grpSpLocks/>
          </p:cNvGrpSpPr>
          <p:nvPr/>
        </p:nvGrpSpPr>
        <p:grpSpPr bwMode="auto">
          <a:xfrm>
            <a:off x="2430463" y="1712913"/>
            <a:ext cx="3590925" cy="458787"/>
            <a:chOff x="1914526" y="1455412"/>
            <a:chExt cx="3590925" cy="459113"/>
          </a:xfrm>
        </p:grpSpPr>
        <p:pic>
          <p:nvPicPr>
            <p:cNvPr id="40" name="Picture 9" descr="BREAD.JPG">
              <a:extLst>
                <a:ext uri="{FF2B5EF4-FFF2-40B4-BE49-F238E27FC236}">
                  <a16:creationId xmlns:a16="http://schemas.microsoft.com/office/drawing/2014/main" id="{BA8CEBD6-7E19-4A35-BAD7-F641203C034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/>
            <a:srcRect/>
            <a:stretch>
              <a:fillRect/>
            </a:stretch>
          </p:blipFill>
          <p:spPr bwMode="auto">
            <a:xfrm>
              <a:off x="2428876" y="1455412"/>
              <a:ext cx="571500" cy="459113"/>
            </a:xfrm>
            <a:prstGeom prst="ellipse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" name="Picture 9" descr="BREAD.JPG">
              <a:extLst>
                <a:ext uri="{FF2B5EF4-FFF2-40B4-BE49-F238E27FC236}">
                  <a16:creationId xmlns:a16="http://schemas.microsoft.com/office/drawing/2014/main" id="{E41902DE-F633-491F-A2EF-5461E3BEE7B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/>
            <a:srcRect/>
            <a:stretch>
              <a:fillRect/>
            </a:stretch>
          </p:blipFill>
          <p:spPr bwMode="auto">
            <a:xfrm>
              <a:off x="2952751" y="1455412"/>
              <a:ext cx="571500" cy="459113"/>
            </a:xfrm>
            <a:prstGeom prst="ellipse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2" name="Picture 9" descr="BREAD.JPG">
              <a:extLst>
                <a:ext uri="{FF2B5EF4-FFF2-40B4-BE49-F238E27FC236}">
                  <a16:creationId xmlns:a16="http://schemas.microsoft.com/office/drawing/2014/main" id="{9CAA2460-4EA6-4118-9992-77A662C7CA7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/>
            <a:srcRect/>
            <a:stretch>
              <a:fillRect/>
            </a:stretch>
          </p:blipFill>
          <p:spPr bwMode="auto">
            <a:xfrm>
              <a:off x="4438651" y="1455412"/>
              <a:ext cx="571500" cy="459113"/>
            </a:xfrm>
            <a:prstGeom prst="ellipse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3" name="Picture 9" descr="BREAD.JPG">
              <a:extLst>
                <a:ext uri="{FF2B5EF4-FFF2-40B4-BE49-F238E27FC236}">
                  <a16:creationId xmlns:a16="http://schemas.microsoft.com/office/drawing/2014/main" id="{6738FD37-84EC-4EC0-8200-F7E358A61DA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/>
            <a:srcRect/>
            <a:stretch>
              <a:fillRect/>
            </a:stretch>
          </p:blipFill>
          <p:spPr bwMode="auto">
            <a:xfrm>
              <a:off x="3467101" y="1455412"/>
              <a:ext cx="571500" cy="459113"/>
            </a:xfrm>
            <a:prstGeom prst="ellipse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4" name="Picture 9" descr="BREAD.JPG">
              <a:extLst>
                <a:ext uri="{FF2B5EF4-FFF2-40B4-BE49-F238E27FC236}">
                  <a16:creationId xmlns:a16="http://schemas.microsoft.com/office/drawing/2014/main" id="{C0C6EA67-2331-4C42-A1F8-FE73B10935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/>
            <a:srcRect/>
            <a:stretch>
              <a:fillRect/>
            </a:stretch>
          </p:blipFill>
          <p:spPr bwMode="auto">
            <a:xfrm>
              <a:off x="3943351" y="1455412"/>
              <a:ext cx="571500" cy="459113"/>
            </a:xfrm>
            <a:prstGeom prst="ellipse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5" name="Picture 9" descr="BREAD.JPG">
              <a:extLst>
                <a:ext uri="{FF2B5EF4-FFF2-40B4-BE49-F238E27FC236}">
                  <a16:creationId xmlns:a16="http://schemas.microsoft.com/office/drawing/2014/main" id="{F2C42C1C-9593-40B9-8B20-D980BB272BD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/>
            <a:srcRect/>
            <a:stretch>
              <a:fillRect/>
            </a:stretch>
          </p:blipFill>
          <p:spPr bwMode="auto">
            <a:xfrm>
              <a:off x="4933951" y="1455412"/>
              <a:ext cx="571500" cy="459113"/>
            </a:xfrm>
            <a:prstGeom prst="ellipse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6" name="Picture 9" descr="BREAD.JPG">
              <a:extLst>
                <a:ext uri="{FF2B5EF4-FFF2-40B4-BE49-F238E27FC236}">
                  <a16:creationId xmlns:a16="http://schemas.microsoft.com/office/drawing/2014/main" id="{B4C88E23-89F1-4C9C-A41E-76B4CF04B70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/>
            <a:srcRect/>
            <a:stretch>
              <a:fillRect/>
            </a:stretch>
          </p:blipFill>
          <p:spPr bwMode="auto">
            <a:xfrm>
              <a:off x="1914526" y="1455412"/>
              <a:ext cx="571500" cy="459113"/>
            </a:xfrm>
            <a:prstGeom prst="ellipse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8" name="TextBox 147">
            <a:extLst>
              <a:ext uri="{FF2B5EF4-FFF2-40B4-BE49-F238E27FC236}">
                <a16:creationId xmlns:a16="http://schemas.microsoft.com/office/drawing/2014/main" id="{E24354E9-5AB5-42E4-AED2-B29538D4AD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19488" y="4495800"/>
            <a:ext cx="274796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pt-BR" sz="1800"/>
              <a:t>Complexes Removed by          Macrophages</a:t>
            </a:r>
          </a:p>
        </p:txBody>
      </p:sp>
      <p:sp>
        <p:nvSpPr>
          <p:cNvPr id="49" name="Freeform 55">
            <a:extLst>
              <a:ext uri="{FF2B5EF4-FFF2-40B4-BE49-F238E27FC236}">
                <a16:creationId xmlns:a16="http://schemas.microsoft.com/office/drawing/2014/main" id="{9D28828D-756C-4853-AB67-3B69A38A884E}"/>
              </a:ext>
            </a:extLst>
          </p:cNvPr>
          <p:cNvSpPr/>
          <p:nvPr/>
        </p:nvSpPr>
        <p:spPr>
          <a:xfrm>
            <a:off x="7356436" y="4291244"/>
            <a:ext cx="810051" cy="775784"/>
          </a:xfrm>
          <a:custGeom>
            <a:avLst/>
            <a:gdLst>
              <a:gd name="connsiteX0" fmla="*/ 320675 w 1265238"/>
              <a:gd name="connsiteY0" fmla="*/ 465137 h 1057275"/>
              <a:gd name="connsiteX1" fmla="*/ 292100 w 1265238"/>
              <a:gd name="connsiteY1" fmla="*/ 141287 h 1057275"/>
              <a:gd name="connsiteX2" fmla="*/ 568325 w 1265238"/>
              <a:gd name="connsiteY2" fmla="*/ 122237 h 1057275"/>
              <a:gd name="connsiteX3" fmla="*/ 873125 w 1265238"/>
              <a:gd name="connsiteY3" fmla="*/ 7937 h 1057275"/>
              <a:gd name="connsiteX4" fmla="*/ 1063625 w 1265238"/>
              <a:gd name="connsiteY4" fmla="*/ 131762 h 1057275"/>
              <a:gd name="connsiteX5" fmla="*/ 1216025 w 1265238"/>
              <a:gd name="connsiteY5" fmla="*/ 798512 h 1057275"/>
              <a:gd name="connsiteX6" fmla="*/ 768350 w 1265238"/>
              <a:gd name="connsiteY6" fmla="*/ 827087 h 1057275"/>
              <a:gd name="connsiteX7" fmla="*/ 635000 w 1265238"/>
              <a:gd name="connsiteY7" fmla="*/ 1046162 h 1057275"/>
              <a:gd name="connsiteX8" fmla="*/ 73025 w 1265238"/>
              <a:gd name="connsiteY8" fmla="*/ 893762 h 1057275"/>
              <a:gd name="connsiteX9" fmla="*/ 196850 w 1265238"/>
              <a:gd name="connsiteY9" fmla="*/ 598487 h 1057275"/>
              <a:gd name="connsiteX10" fmla="*/ 320675 w 1265238"/>
              <a:gd name="connsiteY10" fmla="*/ 465137 h 1057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65238" h="1057275">
                <a:moveTo>
                  <a:pt x="320675" y="465137"/>
                </a:moveTo>
                <a:cubicBezTo>
                  <a:pt x="336550" y="388937"/>
                  <a:pt x="250825" y="198437"/>
                  <a:pt x="292100" y="141287"/>
                </a:cubicBezTo>
                <a:cubicBezTo>
                  <a:pt x="333375" y="84137"/>
                  <a:pt x="471487" y="144462"/>
                  <a:pt x="568325" y="122237"/>
                </a:cubicBezTo>
                <a:cubicBezTo>
                  <a:pt x="665163" y="100012"/>
                  <a:pt x="790575" y="6350"/>
                  <a:pt x="873125" y="7937"/>
                </a:cubicBezTo>
                <a:cubicBezTo>
                  <a:pt x="955675" y="9524"/>
                  <a:pt x="1006475" y="0"/>
                  <a:pt x="1063625" y="131762"/>
                </a:cubicBezTo>
                <a:cubicBezTo>
                  <a:pt x="1120775" y="263524"/>
                  <a:pt x="1265238" y="682625"/>
                  <a:pt x="1216025" y="798512"/>
                </a:cubicBezTo>
                <a:cubicBezTo>
                  <a:pt x="1166813" y="914400"/>
                  <a:pt x="865188" y="785812"/>
                  <a:pt x="768350" y="827087"/>
                </a:cubicBezTo>
                <a:cubicBezTo>
                  <a:pt x="671513" y="868362"/>
                  <a:pt x="750888" y="1035050"/>
                  <a:pt x="635000" y="1046162"/>
                </a:cubicBezTo>
                <a:cubicBezTo>
                  <a:pt x="519113" y="1057275"/>
                  <a:pt x="146050" y="968375"/>
                  <a:pt x="73025" y="893762"/>
                </a:cubicBezTo>
                <a:cubicBezTo>
                  <a:pt x="0" y="819150"/>
                  <a:pt x="160337" y="669925"/>
                  <a:pt x="196850" y="598487"/>
                </a:cubicBezTo>
                <a:cubicBezTo>
                  <a:pt x="233363" y="527049"/>
                  <a:pt x="304800" y="541337"/>
                  <a:pt x="320675" y="465137"/>
                </a:cubicBezTo>
                <a:close/>
              </a:path>
            </a:pathLst>
          </a:custGeom>
          <a:gradFill flip="none" rotWithShape="1">
            <a:gsLst>
              <a:gs pos="100000">
                <a:schemeClr val="tx2">
                  <a:lumMod val="60000"/>
                  <a:lumOff val="4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50" name="Freeform 57">
            <a:extLst>
              <a:ext uri="{FF2B5EF4-FFF2-40B4-BE49-F238E27FC236}">
                <a16:creationId xmlns:a16="http://schemas.microsoft.com/office/drawing/2014/main" id="{D210F469-39F1-4DC2-B1BD-B6D25E2DC1B3}"/>
              </a:ext>
            </a:extLst>
          </p:cNvPr>
          <p:cNvSpPr/>
          <p:nvPr/>
        </p:nvSpPr>
        <p:spPr>
          <a:xfrm rot="5400000" flipV="1">
            <a:off x="7313906" y="3282664"/>
            <a:ext cx="726015" cy="640955"/>
          </a:xfrm>
          <a:custGeom>
            <a:avLst/>
            <a:gdLst>
              <a:gd name="connsiteX0" fmla="*/ 293687 w 1487487"/>
              <a:gd name="connsiteY0" fmla="*/ 850900 h 1395413"/>
              <a:gd name="connsiteX1" fmla="*/ 627062 w 1487487"/>
              <a:gd name="connsiteY1" fmla="*/ 603250 h 1395413"/>
              <a:gd name="connsiteX2" fmla="*/ 198437 w 1487487"/>
              <a:gd name="connsiteY2" fmla="*/ 450850 h 1395413"/>
              <a:gd name="connsiteX3" fmla="*/ 160337 w 1487487"/>
              <a:gd name="connsiteY3" fmla="*/ 193675 h 1395413"/>
              <a:gd name="connsiteX4" fmla="*/ 960437 w 1487487"/>
              <a:gd name="connsiteY4" fmla="*/ 98425 h 1395413"/>
              <a:gd name="connsiteX5" fmla="*/ 1484312 w 1487487"/>
              <a:gd name="connsiteY5" fmla="*/ 784225 h 1395413"/>
              <a:gd name="connsiteX6" fmla="*/ 979487 w 1487487"/>
              <a:gd name="connsiteY6" fmla="*/ 1298575 h 1395413"/>
              <a:gd name="connsiteX7" fmla="*/ 112712 w 1487487"/>
              <a:gd name="connsiteY7" fmla="*/ 1317625 h 1395413"/>
              <a:gd name="connsiteX8" fmla="*/ 293687 w 1487487"/>
              <a:gd name="connsiteY8" fmla="*/ 850900 h 1395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87487" h="1395413">
                <a:moveTo>
                  <a:pt x="293687" y="850900"/>
                </a:moveTo>
                <a:cubicBezTo>
                  <a:pt x="379412" y="731838"/>
                  <a:pt x="642937" y="669925"/>
                  <a:pt x="627062" y="603250"/>
                </a:cubicBezTo>
                <a:cubicBezTo>
                  <a:pt x="611187" y="536575"/>
                  <a:pt x="276224" y="519112"/>
                  <a:pt x="198437" y="450850"/>
                </a:cubicBezTo>
                <a:cubicBezTo>
                  <a:pt x="120650" y="382588"/>
                  <a:pt x="33337" y="252413"/>
                  <a:pt x="160337" y="193675"/>
                </a:cubicBezTo>
                <a:cubicBezTo>
                  <a:pt x="287337" y="134938"/>
                  <a:pt x="739775" y="0"/>
                  <a:pt x="960437" y="98425"/>
                </a:cubicBezTo>
                <a:cubicBezTo>
                  <a:pt x="1181099" y="196850"/>
                  <a:pt x="1481137" y="584200"/>
                  <a:pt x="1484312" y="784225"/>
                </a:cubicBezTo>
                <a:cubicBezTo>
                  <a:pt x="1487487" y="984250"/>
                  <a:pt x="1208087" y="1209675"/>
                  <a:pt x="979487" y="1298575"/>
                </a:cubicBezTo>
                <a:cubicBezTo>
                  <a:pt x="750887" y="1387475"/>
                  <a:pt x="225425" y="1395413"/>
                  <a:pt x="112712" y="1317625"/>
                </a:cubicBezTo>
                <a:cubicBezTo>
                  <a:pt x="0" y="1239838"/>
                  <a:pt x="207962" y="969962"/>
                  <a:pt x="293687" y="850900"/>
                </a:cubicBezTo>
                <a:close/>
              </a:path>
            </a:pathLst>
          </a:custGeom>
          <a:gradFill flip="none" rotWithShape="1">
            <a:gsLst>
              <a:gs pos="100000">
                <a:schemeClr val="tx2">
                  <a:lumMod val="60000"/>
                  <a:lumOff val="4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35863" name="TextBox 58">
            <a:extLst>
              <a:ext uri="{FF2B5EF4-FFF2-40B4-BE49-F238E27FC236}">
                <a16:creationId xmlns:a16="http://schemas.microsoft.com/office/drawing/2014/main" id="{3A9A48BE-7959-411E-B4C4-602118972D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77038" y="2370138"/>
            <a:ext cx="18510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pt-BR" sz="1800"/>
              <a:t>Normal Healthy Immune System</a:t>
            </a:r>
          </a:p>
        </p:txBody>
      </p:sp>
      <p:sp>
        <p:nvSpPr>
          <p:cNvPr id="52" name="Rectangle 59">
            <a:extLst>
              <a:ext uri="{FF2B5EF4-FFF2-40B4-BE49-F238E27FC236}">
                <a16:creationId xmlns:a16="http://schemas.microsoft.com/office/drawing/2014/main" id="{6AB3EF48-90FF-4EE0-A0FF-58C861205C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95700" y="5583238"/>
            <a:ext cx="24828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pt-BR" sz="2400" b="1">
                <a:solidFill>
                  <a:srgbClr val="00B050"/>
                </a:solidFill>
              </a:rPr>
              <a:t>No Symptoms</a:t>
            </a:r>
          </a:p>
        </p:txBody>
      </p:sp>
      <p:sp>
        <p:nvSpPr>
          <p:cNvPr id="53" name="Freeform 60">
            <a:extLst>
              <a:ext uri="{FF2B5EF4-FFF2-40B4-BE49-F238E27FC236}">
                <a16:creationId xmlns:a16="http://schemas.microsoft.com/office/drawing/2014/main" id="{7CA52B10-1192-4280-8448-98E6EC97CFA4}"/>
              </a:ext>
            </a:extLst>
          </p:cNvPr>
          <p:cNvSpPr/>
          <p:nvPr/>
        </p:nvSpPr>
        <p:spPr>
          <a:xfrm rot="14306138">
            <a:off x="1031875" y="4103688"/>
            <a:ext cx="304800" cy="273050"/>
          </a:xfrm>
          <a:custGeom>
            <a:avLst/>
            <a:gdLst>
              <a:gd name="connsiteX0" fmla="*/ 158750 w 1165225"/>
              <a:gd name="connsiteY0" fmla="*/ 49212 h 962024"/>
              <a:gd name="connsiteX1" fmla="*/ 434975 w 1165225"/>
              <a:gd name="connsiteY1" fmla="*/ 401637 h 962024"/>
              <a:gd name="connsiteX2" fmla="*/ 1054100 w 1165225"/>
              <a:gd name="connsiteY2" fmla="*/ 449262 h 962024"/>
              <a:gd name="connsiteX3" fmla="*/ 1073150 w 1165225"/>
              <a:gd name="connsiteY3" fmla="*/ 592137 h 962024"/>
              <a:gd name="connsiteX4" fmla="*/ 501650 w 1165225"/>
              <a:gd name="connsiteY4" fmla="*/ 582612 h 962024"/>
              <a:gd name="connsiteX5" fmla="*/ 168275 w 1165225"/>
              <a:gd name="connsiteY5" fmla="*/ 915987 h 962024"/>
              <a:gd name="connsiteX6" fmla="*/ 53975 w 1165225"/>
              <a:gd name="connsiteY6" fmla="*/ 858837 h 962024"/>
              <a:gd name="connsiteX7" fmla="*/ 244475 w 1165225"/>
              <a:gd name="connsiteY7" fmla="*/ 582612 h 962024"/>
              <a:gd name="connsiteX8" fmla="*/ 225425 w 1165225"/>
              <a:gd name="connsiteY8" fmla="*/ 449262 h 962024"/>
              <a:gd name="connsiteX9" fmla="*/ 15875 w 1165225"/>
              <a:gd name="connsiteY9" fmla="*/ 106362 h 962024"/>
              <a:gd name="connsiteX10" fmla="*/ 158750 w 1165225"/>
              <a:gd name="connsiteY10" fmla="*/ 49212 h 962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65225" h="962024">
                <a:moveTo>
                  <a:pt x="158750" y="49212"/>
                </a:moveTo>
                <a:cubicBezTo>
                  <a:pt x="228600" y="98424"/>
                  <a:pt x="285750" y="334962"/>
                  <a:pt x="434975" y="401637"/>
                </a:cubicBezTo>
                <a:cubicBezTo>
                  <a:pt x="584200" y="468312"/>
                  <a:pt x="947738" y="417512"/>
                  <a:pt x="1054100" y="449262"/>
                </a:cubicBezTo>
                <a:cubicBezTo>
                  <a:pt x="1160463" y="481012"/>
                  <a:pt x="1165225" y="569912"/>
                  <a:pt x="1073150" y="592137"/>
                </a:cubicBezTo>
                <a:cubicBezTo>
                  <a:pt x="981075" y="614362"/>
                  <a:pt x="652463" y="528637"/>
                  <a:pt x="501650" y="582612"/>
                </a:cubicBezTo>
                <a:cubicBezTo>
                  <a:pt x="350838" y="636587"/>
                  <a:pt x="242887" y="869950"/>
                  <a:pt x="168275" y="915987"/>
                </a:cubicBezTo>
                <a:cubicBezTo>
                  <a:pt x="93663" y="962024"/>
                  <a:pt x="41275" y="914400"/>
                  <a:pt x="53975" y="858837"/>
                </a:cubicBezTo>
                <a:cubicBezTo>
                  <a:pt x="66675" y="803274"/>
                  <a:pt x="215900" y="650874"/>
                  <a:pt x="244475" y="582612"/>
                </a:cubicBezTo>
                <a:cubicBezTo>
                  <a:pt x="273050" y="514350"/>
                  <a:pt x="263525" y="528637"/>
                  <a:pt x="225425" y="449262"/>
                </a:cubicBezTo>
                <a:cubicBezTo>
                  <a:pt x="187325" y="369887"/>
                  <a:pt x="31750" y="174624"/>
                  <a:pt x="15875" y="106362"/>
                </a:cubicBezTo>
                <a:cubicBezTo>
                  <a:pt x="0" y="38100"/>
                  <a:pt x="88900" y="0"/>
                  <a:pt x="158750" y="49212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54" name="Freeform 61">
            <a:extLst>
              <a:ext uri="{FF2B5EF4-FFF2-40B4-BE49-F238E27FC236}">
                <a16:creationId xmlns:a16="http://schemas.microsoft.com/office/drawing/2014/main" id="{1FE7F048-0EEC-4B68-9602-A3F914ADA5D9}"/>
              </a:ext>
            </a:extLst>
          </p:cNvPr>
          <p:cNvSpPr/>
          <p:nvPr/>
        </p:nvSpPr>
        <p:spPr>
          <a:xfrm rot="7062041">
            <a:off x="989013" y="4632325"/>
            <a:ext cx="304800" cy="273050"/>
          </a:xfrm>
          <a:custGeom>
            <a:avLst/>
            <a:gdLst>
              <a:gd name="connsiteX0" fmla="*/ 158750 w 1165225"/>
              <a:gd name="connsiteY0" fmla="*/ 49212 h 962024"/>
              <a:gd name="connsiteX1" fmla="*/ 434975 w 1165225"/>
              <a:gd name="connsiteY1" fmla="*/ 401637 h 962024"/>
              <a:gd name="connsiteX2" fmla="*/ 1054100 w 1165225"/>
              <a:gd name="connsiteY2" fmla="*/ 449262 h 962024"/>
              <a:gd name="connsiteX3" fmla="*/ 1073150 w 1165225"/>
              <a:gd name="connsiteY3" fmla="*/ 592137 h 962024"/>
              <a:gd name="connsiteX4" fmla="*/ 501650 w 1165225"/>
              <a:gd name="connsiteY4" fmla="*/ 582612 h 962024"/>
              <a:gd name="connsiteX5" fmla="*/ 168275 w 1165225"/>
              <a:gd name="connsiteY5" fmla="*/ 915987 h 962024"/>
              <a:gd name="connsiteX6" fmla="*/ 53975 w 1165225"/>
              <a:gd name="connsiteY6" fmla="*/ 858837 h 962024"/>
              <a:gd name="connsiteX7" fmla="*/ 244475 w 1165225"/>
              <a:gd name="connsiteY7" fmla="*/ 582612 h 962024"/>
              <a:gd name="connsiteX8" fmla="*/ 225425 w 1165225"/>
              <a:gd name="connsiteY8" fmla="*/ 449262 h 962024"/>
              <a:gd name="connsiteX9" fmla="*/ 15875 w 1165225"/>
              <a:gd name="connsiteY9" fmla="*/ 106362 h 962024"/>
              <a:gd name="connsiteX10" fmla="*/ 158750 w 1165225"/>
              <a:gd name="connsiteY10" fmla="*/ 49212 h 962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65225" h="962024">
                <a:moveTo>
                  <a:pt x="158750" y="49212"/>
                </a:moveTo>
                <a:cubicBezTo>
                  <a:pt x="228600" y="98424"/>
                  <a:pt x="285750" y="334962"/>
                  <a:pt x="434975" y="401637"/>
                </a:cubicBezTo>
                <a:cubicBezTo>
                  <a:pt x="584200" y="468312"/>
                  <a:pt x="947738" y="417512"/>
                  <a:pt x="1054100" y="449262"/>
                </a:cubicBezTo>
                <a:cubicBezTo>
                  <a:pt x="1160463" y="481012"/>
                  <a:pt x="1165225" y="569912"/>
                  <a:pt x="1073150" y="592137"/>
                </a:cubicBezTo>
                <a:cubicBezTo>
                  <a:pt x="981075" y="614362"/>
                  <a:pt x="652463" y="528637"/>
                  <a:pt x="501650" y="582612"/>
                </a:cubicBezTo>
                <a:cubicBezTo>
                  <a:pt x="350838" y="636587"/>
                  <a:pt x="242887" y="869950"/>
                  <a:pt x="168275" y="915987"/>
                </a:cubicBezTo>
                <a:cubicBezTo>
                  <a:pt x="93663" y="962024"/>
                  <a:pt x="41275" y="914400"/>
                  <a:pt x="53975" y="858837"/>
                </a:cubicBezTo>
                <a:cubicBezTo>
                  <a:pt x="66675" y="803274"/>
                  <a:pt x="215900" y="650874"/>
                  <a:pt x="244475" y="582612"/>
                </a:cubicBezTo>
                <a:cubicBezTo>
                  <a:pt x="273050" y="514350"/>
                  <a:pt x="263525" y="528637"/>
                  <a:pt x="225425" y="449262"/>
                </a:cubicBezTo>
                <a:cubicBezTo>
                  <a:pt x="187325" y="369887"/>
                  <a:pt x="31750" y="174624"/>
                  <a:pt x="15875" y="106362"/>
                </a:cubicBezTo>
                <a:cubicBezTo>
                  <a:pt x="0" y="38100"/>
                  <a:pt x="88900" y="0"/>
                  <a:pt x="158750" y="49212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grpSp>
        <p:nvGrpSpPr>
          <p:cNvPr id="35867" name="Group 68">
            <a:extLst>
              <a:ext uri="{FF2B5EF4-FFF2-40B4-BE49-F238E27FC236}">
                <a16:creationId xmlns:a16="http://schemas.microsoft.com/office/drawing/2014/main" id="{1C2620E7-7ECF-4512-9448-0CB9EC263A27}"/>
              </a:ext>
            </a:extLst>
          </p:cNvPr>
          <p:cNvGrpSpPr>
            <a:grpSpLocks/>
          </p:cNvGrpSpPr>
          <p:nvPr/>
        </p:nvGrpSpPr>
        <p:grpSpPr bwMode="auto">
          <a:xfrm>
            <a:off x="4535488" y="3384550"/>
            <a:ext cx="711200" cy="698500"/>
            <a:chOff x="4587240" y="3436460"/>
            <a:chExt cx="712468" cy="699363"/>
          </a:xfrm>
        </p:grpSpPr>
        <p:sp>
          <p:nvSpPr>
            <p:cNvPr id="56" name="Freeform 62">
              <a:extLst>
                <a:ext uri="{FF2B5EF4-FFF2-40B4-BE49-F238E27FC236}">
                  <a16:creationId xmlns:a16="http://schemas.microsoft.com/office/drawing/2014/main" id="{671265B5-3279-4990-A86D-42608EB2163C}"/>
                </a:ext>
              </a:extLst>
            </p:cNvPr>
            <p:cNvSpPr/>
            <p:nvPr/>
          </p:nvSpPr>
          <p:spPr>
            <a:xfrm rot="21361659">
              <a:off x="4995954" y="3622427"/>
              <a:ext cx="303754" cy="274976"/>
            </a:xfrm>
            <a:custGeom>
              <a:avLst/>
              <a:gdLst>
                <a:gd name="connsiteX0" fmla="*/ 158750 w 1165225"/>
                <a:gd name="connsiteY0" fmla="*/ 49212 h 962024"/>
                <a:gd name="connsiteX1" fmla="*/ 434975 w 1165225"/>
                <a:gd name="connsiteY1" fmla="*/ 401637 h 962024"/>
                <a:gd name="connsiteX2" fmla="*/ 1054100 w 1165225"/>
                <a:gd name="connsiteY2" fmla="*/ 449262 h 962024"/>
                <a:gd name="connsiteX3" fmla="*/ 1073150 w 1165225"/>
                <a:gd name="connsiteY3" fmla="*/ 592137 h 962024"/>
                <a:gd name="connsiteX4" fmla="*/ 501650 w 1165225"/>
                <a:gd name="connsiteY4" fmla="*/ 582612 h 962024"/>
                <a:gd name="connsiteX5" fmla="*/ 168275 w 1165225"/>
                <a:gd name="connsiteY5" fmla="*/ 915987 h 962024"/>
                <a:gd name="connsiteX6" fmla="*/ 53975 w 1165225"/>
                <a:gd name="connsiteY6" fmla="*/ 858837 h 962024"/>
                <a:gd name="connsiteX7" fmla="*/ 244475 w 1165225"/>
                <a:gd name="connsiteY7" fmla="*/ 582612 h 962024"/>
                <a:gd name="connsiteX8" fmla="*/ 225425 w 1165225"/>
                <a:gd name="connsiteY8" fmla="*/ 449262 h 962024"/>
                <a:gd name="connsiteX9" fmla="*/ 15875 w 1165225"/>
                <a:gd name="connsiteY9" fmla="*/ 106362 h 962024"/>
                <a:gd name="connsiteX10" fmla="*/ 158750 w 1165225"/>
                <a:gd name="connsiteY10" fmla="*/ 49212 h 962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65225" h="962024">
                  <a:moveTo>
                    <a:pt x="158750" y="49212"/>
                  </a:moveTo>
                  <a:cubicBezTo>
                    <a:pt x="228600" y="98424"/>
                    <a:pt x="285750" y="334962"/>
                    <a:pt x="434975" y="401637"/>
                  </a:cubicBezTo>
                  <a:cubicBezTo>
                    <a:pt x="584200" y="468312"/>
                    <a:pt x="947738" y="417512"/>
                    <a:pt x="1054100" y="449262"/>
                  </a:cubicBezTo>
                  <a:cubicBezTo>
                    <a:pt x="1160463" y="481012"/>
                    <a:pt x="1165225" y="569912"/>
                    <a:pt x="1073150" y="592137"/>
                  </a:cubicBezTo>
                  <a:cubicBezTo>
                    <a:pt x="981075" y="614362"/>
                    <a:pt x="652463" y="528637"/>
                    <a:pt x="501650" y="582612"/>
                  </a:cubicBezTo>
                  <a:cubicBezTo>
                    <a:pt x="350838" y="636587"/>
                    <a:pt x="242887" y="869950"/>
                    <a:pt x="168275" y="915987"/>
                  </a:cubicBezTo>
                  <a:cubicBezTo>
                    <a:pt x="93663" y="962024"/>
                    <a:pt x="41275" y="914400"/>
                    <a:pt x="53975" y="858837"/>
                  </a:cubicBezTo>
                  <a:cubicBezTo>
                    <a:pt x="66675" y="803274"/>
                    <a:pt x="215900" y="650874"/>
                    <a:pt x="244475" y="582612"/>
                  </a:cubicBezTo>
                  <a:cubicBezTo>
                    <a:pt x="273050" y="514350"/>
                    <a:pt x="263525" y="528637"/>
                    <a:pt x="225425" y="449262"/>
                  </a:cubicBezTo>
                  <a:cubicBezTo>
                    <a:pt x="187325" y="369887"/>
                    <a:pt x="31750" y="174624"/>
                    <a:pt x="15875" y="106362"/>
                  </a:cubicBezTo>
                  <a:cubicBezTo>
                    <a:pt x="0" y="38100"/>
                    <a:pt x="88900" y="0"/>
                    <a:pt x="158750" y="49212"/>
                  </a:cubicBez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57" name="Oval 63">
              <a:extLst>
                <a:ext uri="{FF2B5EF4-FFF2-40B4-BE49-F238E27FC236}">
                  <a16:creationId xmlns:a16="http://schemas.microsoft.com/office/drawing/2014/main" id="{9FC9FA6E-6AA0-4588-AAE3-3B98F3CAD31F}"/>
                </a:ext>
              </a:extLst>
            </p:cNvPr>
            <p:cNvSpPr/>
            <p:nvPr/>
          </p:nvSpPr>
          <p:spPr>
            <a:xfrm>
              <a:off x="4760586" y="3665342"/>
              <a:ext cx="286259" cy="228882"/>
            </a:xfrm>
            <a:prstGeom prst="ellipse">
              <a:avLst/>
            </a:prstGeom>
            <a:solidFill>
              <a:srgbClr val="FF000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400"/>
            </a:p>
          </p:txBody>
        </p:sp>
        <p:sp>
          <p:nvSpPr>
            <p:cNvPr id="58" name="Oval 64">
              <a:extLst>
                <a:ext uri="{FF2B5EF4-FFF2-40B4-BE49-F238E27FC236}">
                  <a16:creationId xmlns:a16="http://schemas.microsoft.com/office/drawing/2014/main" id="{8C3E95BA-4550-4A50-B4F5-058C8C7A08FE}"/>
                </a:ext>
              </a:extLst>
            </p:cNvPr>
            <p:cNvSpPr/>
            <p:nvPr/>
          </p:nvSpPr>
          <p:spPr>
            <a:xfrm>
              <a:off x="4587240" y="3603354"/>
              <a:ext cx="637722" cy="329018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40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Ag</a:t>
              </a:r>
            </a:p>
          </p:txBody>
        </p:sp>
        <p:sp>
          <p:nvSpPr>
            <p:cNvPr id="59" name="Freeform 65">
              <a:extLst>
                <a:ext uri="{FF2B5EF4-FFF2-40B4-BE49-F238E27FC236}">
                  <a16:creationId xmlns:a16="http://schemas.microsoft.com/office/drawing/2014/main" id="{929057B6-1BE0-435B-B1C8-3CFAF0E7F623}"/>
                </a:ext>
              </a:extLst>
            </p:cNvPr>
            <p:cNvSpPr/>
            <p:nvPr/>
          </p:nvSpPr>
          <p:spPr>
            <a:xfrm rot="14306138">
              <a:off x="4610382" y="3451486"/>
              <a:ext cx="303588" cy="273537"/>
            </a:xfrm>
            <a:custGeom>
              <a:avLst/>
              <a:gdLst>
                <a:gd name="connsiteX0" fmla="*/ 158750 w 1165225"/>
                <a:gd name="connsiteY0" fmla="*/ 49212 h 962024"/>
                <a:gd name="connsiteX1" fmla="*/ 434975 w 1165225"/>
                <a:gd name="connsiteY1" fmla="*/ 401637 h 962024"/>
                <a:gd name="connsiteX2" fmla="*/ 1054100 w 1165225"/>
                <a:gd name="connsiteY2" fmla="*/ 449262 h 962024"/>
                <a:gd name="connsiteX3" fmla="*/ 1073150 w 1165225"/>
                <a:gd name="connsiteY3" fmla="*/ 592137 h 962024"/>
                <a:gd name="connsiteX4" fmla="*/ 501650 w 1165225"/>
                <a:gd name="connsiteY4" fmla="*/ 582612 h 962024"/>
                <a:gd name="connsiteX5" fmla="*/ 168275 w 1165225"/>
                <a:gd name="connsiteY5" fmla="*/ 915987 h 962024"/>
                <a:gd name="connsiteX6" fmla="*/ 53975 w 1165225"/>
                <a:gd name="connsiteY6" fmla="*/ 858837 h 962024"/>
                <a:gd name="connsiteX7" fmla="*/ 244475 w 1165225"/>
                <a:gd name="connsiteY7" fmla="*/ 582612 h 962024"/>
                <a:gd name="connsiteX8" fmla="*/ 225425 w 1165225"/>
                <a:gd name="connsiteY8" fmla="*/ 449262 h 962024"/>
                <a:gd name="connsiteX9" fmla="*/ 15875 w 1165225"/>
                <a:gd name="connsiteY9" fmla="*/ 106362 h 962024"/>
                <a:gd name="connsiteX10" fmla="*/ 158750 w 1165225"/>
                <a:gd name="connsiteY10" fmla="*/ 49212 h 962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65225" h="962024">
                  <a:moveTo>
                    <a:pt x="158750" y="49212"/>
                  </a:moveTo>
                  <a:cubicBezTo>
                    <a:pt x="228600" y="98424"/>
                    <a:pt x="285750" y="334962"/>
                    <a:pt x="434975" y="401637"/>
                  </a:cubicBezTo>
                  <a:cubicBezTo>
                    <a:pt x="584200" y="468312"/>
                    <a:pt x="947738" y="417512"/>
                    <a:pt x="1054100" y="449262"/>
                  </a:cubicBezTo>
                  <a:cubicBezTo>
                    <a:pt x="1160463" y="481012"/>
                    <a:pt x="1165225" y="569912"/>
                    <a:pt x="1073150" y="592137"/>
                  </a:cubicBezTo>
                  <a:cubicBezTo>
                    <a:pt x="981075" y="614362"/>
                    <a:pt x="652463" y="528637"/>
                    <a:pt x="501650" y="582612"/>
                  </a:cubicBezTo>
                  <a:cubicBezTo>
                    <a:pt x="350838" y="636587"/>
                    <a:pt x="242887" y="869950"/>
                    <a:pt x="168275" y="915987"/>
                  </a:cubicBezTo>
                  <a:cubicBezTo>
                    <a:pt x="93663" y="962024"/>
                    <a:pt x="41275" y="914400"/>
                    <a:pt x="53975" y="858837"/>
                  </a:cubicBezTo>
                  <a:cubicBezTo>
                    <a:pt x="66675" y="803274"/>
                    <a:pt x="215900" y="650874"/>
                    <a:pt x="244475" y="582612"/>
                  </a:cubicBezTo>
                  <a:cubicBezTo>
                    <a:pt x="273050" y="514350"/>
                    <a:pt x="263525" y="528637"/>
                    <a:pt x="225425" y="449262"/>
                  </a:cubicBezTo>
                  <a:cubicBezTo>
                    <a:pt x="187325" y="369887"/>
                    <a:pt x="31750" y="174624"/>
                    <a:pt x="15875" y="106362"/>
                  </a:cubicBezTo>
                  <a:cubicBezTo>
                    <a:pt x="0" y="38100"/>
                    <a:pt x="88900" y="0"/>
                    <a:pt x="158750" y="49212"/>
                  </a:cubicBez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60" name="Freeform 66">
              <a:extLst>
                <a:ext uri="{FF2B5EF4-FFF2-40B4-BE49-F238E27FC236}">
                  <a16:creationId xmlns:a16="http://schemas.microsoft.com/office/drawing/2014/main" id="{D7B007AC-AE40-4742-995C-25076742AB16}"/>
                </a:ext>
              </a:extLst>
            </p:cNvPr>
            <p:cNvSpPr/>
            <p:nvPr/>
          </p:nvSpPr>
          <p:spPr>
            <a:xfrm rot="7062041">
              <a:off x="4643779" y="3847261"/>
              <a:ext cx="303587" cy="273537"/>
            </a:xfrm>
            <a:custGeom>
              <a:avLst/>
              <a:gdLst>
                <a:gd name="connsiteX0" fmla="*/ 158750 w 1165225"/>
                <a:gd name="connsiteY0" fmla="*/ 49212 h 962024"/>
                <a:gd name="connsiteX1" fmla="*/ 434975 w 1165225"/>
                <a:gd name="connsiteY1" fmla="*/ 401637 h 962024"/>
                <a:gd name="connsiteX2" fmla="*/ 1054100 w 1165225"/>
                <a:gd name="connsiteY2" fmla="*/ 449262 h 962024"/>
                <a:gd name="connsiteX3" fmla="*/ 1073150 w 1165225"/>
                <a:gd name="connsiteY3" fmla="*/ 592137 h 962024"/>
                <a:gd name="connsiteX4" fmla="*/ 501650 w 1165225"/>
                <a:gd name="connsiteY4" fmla="*/ 582612 h 962024"/>
                <a:gd name="connsiteX5" fmla="*/ 168275 w 1165225"/>
                <a:gd name="connsiteY5" fmla="*/ 915987 h 962024"/>
                <a:gd name="connsiteX6" fmla="*/ 53975 w 1165225"/>
                <a:gd name="connsiteY6" fmla="*/ 858837 h 962024"/>
                <a:gd name="connsiteX7" fmla="*/ 244475 w 1165225"/>
                <a:gd name="connsiteY7" fmla="*/ 582612 h 962024"/>
                <a:gd name="connsiteX8" fmla="*/ 225425 w 1165225"/>
                <a:gd name="connsiteY8" fmla="*/ 449262 h 962024"/>
                <a:gd name="connsiteX9" fmla="*/ 15875 w 1165225"/>
                <a:gd name="connsiteY9" fmla="*/ 106362 h 962024"/>
                <a:gd name="connsiteX10" fmla="*/ 158750 w 1165225"/>
                <a:gd name="connsiteY10" fmla="*/ 49212 h 962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65225" h="962024">
                  <a:moveTo>
                    <a:pt x="158750" y="49212"/>
                  </a:moveTo>
                  <a:cubicBezTo>
                    <a:pt x="228600" y="98424"/>
                    <a:pt x="285750" y="334962"/>
                    <a:pt x="434975" y="401637"/>
                  </a:cubicBezTo>
                  <a:cubicBezTo>
                    <a:pt x="584200" y="468312"/>
                    <a:pt x="947738" y="417512"/>
                    <a:pt x="1054100" y="449262"/>
                  </a:cubicBezTo>
                  <a:cubicBezTo>
                    <a:pt x="1160463" y="481012"/>
                    <a:pt x="1165225" y="569912"/>
                    <a:pt x="1073150" y="592137"/>
                  </a:cubicBezTo>
                  <a:cubicBezTo>
                    <a:pt x="981075" y="614362"/>
                    <a:pt x="652463" y="528637"/>
                    <a:pt x="501650" y="582612"/>
                  </a:cubicBezTo>
                  <a:cubicBezTo>
                    <a:pt x="350838" y="636587"/>
                    <a:pt x="242887" y="869950"/>
                    <a:pt x="168275" y="915987"/>
                  </a:cubicBezTo>
                  <a:cubicBezTo>
                    <a:pt x="93663" y="962024"/>
                    <a:pt x="41275" y="914400"/>
                    <a:pt x="53975" y="858837"/>
                  </a:cubicBezTo>
                  <a:cubicBezTo>
                    <a:pt x="66675" y="803274"/>
                    <a:pt x="215900" y="650874"/>
                    <a:pt x="244475" y="582612"/>
                  </a:cubicBezTo>
                  <a:cubicBezTo>
                    <a:pt x="273050" y="514350"/>
                    <a:pt x="263525" y="528637"/>
                    <a:pt x="225425" y="449262"/>
                  </a:cubicBezTo>
                  <a:cubicBezTo>
                    <a:pt x="187325" y="369887"/>
                    <a:pt x="31750" y="174624"/>
                    <a:pt x="15875" y="106362"/>
                  </a:cubicBezTo>
                  <a:cubicBezTo>
                    <a:pt x="0" y="38100"/>
                    <a:pt x="88900" y="0"/>
                    <a:pt x="158750" y="49212"/>
                  </a:cubicBez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08 -0.00139 L 0.00208 0.2583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3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6875 -0.07269 C 0.23177 -0.09213 0.19497 -0.11158 0.16702 -0.10394 C 0.13907 -0.0963 0.12778 -0.04329 0.10035 -0.02616 C 0.07292 -0.00903 0.01841 -0.00579 0.00209 -0.00162 " pathEditMode="relative" rAng="0" ptsTypes="aaaA">
                                      <p:cBhvr>
                                        <p:cTn id="13" dur="2000" spd="-100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00" y="1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552 -0.08866 C 0.25382 -0.09815 0.23211 -0.10764 0.20711 -0.09537 C 0.18211 -0.0831 0.15972 -0.02917 0.12552 -0.01551 C 0.09132 -0.00185 0.02257 -0.01366 0.00208 -0.01319 " pathEditMode="relative" rAng="0" ptsTypes="aaaA">
                                      <p:cBhvr>
                                        <p:cTn id="16" dur="2000" spd="-100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700" y="3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365 -0.18657 C 0.32743 -0.16481 0.35139 -0.14305 0.33698 -0.12639 C 0.32257 -0.10972 0.25382 -0.10879 0.21684 -0.08657 C 0.17986 -0.06435 0.15157 -0.00671 0.11528 0.00695 C 0.079 0.0206 0.0191 -0.00115 -0.00139 -0.00416 " pathEditMode="relative" rAng="0" ptsTypes="aaaaA">
                                      <p:cBhvr>
                                        <p:cTn id="19" dur="2000" spd="-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00" y="10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00046 C -0.05069 -0.0088 -0.10122 -0.0169 -0.13021 -0.03657 C -0.1592 -0.05625 -0.1533 -0.10185 -0.17396 -0.11852 C -0.19462 -0.13518 -0.2408 -0.13333 -0.25417 -0.13657 " pathEditMode="relative" ptsTypes="aaaA">
                                      <p:cBhvr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2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81481E-6 C -0.03976 -0.00116 -0.07934 -0.00208 -0.10521 0.01111 C -0.13108 0.02431 -0.12639 0.0669 -0.15521 0.07917 C -0.18403 0.09144 -0.24531 0.09653 -0.27812 0.08472 C -0.31094 0.07292 -0.33976 0.02107 -0.35208 0.00833 " pathEditMode="relative" ptsTypes="aaaaA">
                                      <p:cBhvr>
                                        <p:cTn id="2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5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8B92F7D-C78C-42EA-AEFB-022BAFC1C1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6238" y="115888"/>
            <a:ext cx="5770562" cy="936625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sz="4000" b="1">
                <a:solidFill>
                  <a:schemeClr val="accent3">
                    <a:lumMod val="50000"/>
                  </a:schemeClr>
                </a:solidFill>
              </a:rPr>
              <a:t>Permeabilidade Intestinal</a:t>
            </a:r>
            <a:endParaRPr lang="pt-BR" sz="4000"/>
          </a:p>
        </p:txBody>
      </p:sp>
      <p:sp>
        <p:nvSpPr>
          <p:cNvPr id="36867" name="Espaço Reservado para Conteúdo 2">
            <a:extLst>
              <a:ext uri="{FF2B5EF4-FFF2-40B4-BE49-F238E27FC236}">
                <a16:creationId xmlns:a16="http://schemas.microsoft.com/office/drawing/2014/main" id="{C59245E3-2801-4499-95BA-4562F03432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2588" y="1235075"/>
            <a:ext cx="8229600" cy="4525963"/>
          </a:xfrm>
        </p:spPr>
        <p:txBody>
          <a:bodyPr/>
          <a:lstStyle/>
          <a:p>
            <a:pPr eaLnBrk="1" hangingPunct="1"/>
            <a:endParaRPr lang="pt-BR" altLang="pt-BR"/>
          </a:p>
          <a:p>
            <a:pPr eaLnBrk="1" hangingPunct="1"/>
            <a:endParaRPr lang="pt-BR" altLang="pt-BR"/>
          </a:p>
          <a:p>
            <a:pPr eaLnBrk="1" hangingPunct="1"/>
            <a:endParaRPr lang="pt-BR" altLang="pt-BR"/>
          </a:p>
          <a:p>
            <a:pPr eaLnBrk="1" hangingPunct="1"/>
            <a:endParaRPr lang="pt-BR" altLang="pt-BR"/>
          </a:p>
        </p:txBody>
      </p:sp>
      <p:cxnSp>
        <p:nvCxnSpPr>
          <p:cNvPr id="4" name="Straight Arrow Connector 115">
            <a:extLst>
              <a:ext uri="{FF2B5EF4-FFF2-40B4-BE49-F238E27FC236}">
                <a16:creationId xmlns:a16="http://schemas.microsoft.com/office/drawing/2014/main" id="{D1C839EB-011B-4BBE-887B-7445CCE14EAC}"/>
              </a:ext>
            </a:extLst>
          </p:cNvPr>
          <p:cNvCxnSpPr>
            <a:stCxn id="35" idx="4"/>
          </p:cNvCxnSpPr>
          <p:nvPr/>
        </p:nvCxnSpPr>
        <p:spPr>
          <a:xfrm rot="5400000">
            <a:off x="2917825" y="3001963"/>
            <a:ext cx="1666875" cy="6350"/>
          </a:xfrm>
          <a:prstGeom prst="straightConnector1">
            <a:avLst/>
          </a:prstGeom>
          <a:ln w="508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120">
            <a:extLst>
              <a:ext uri="{FF2B5EF4-FFF2-40B4-BE49-F238E27FC236}">
                <a16:creationId xmlns:a16="http://schemas.microsoft.com/office/drawing/2014/main" id="{C9E71588-EA72-4A2D-A570-D9329E31FDF1}"/>
              </a:ext>
            </a:extLst>
          </p:cNvPr>
          <p:cNvCxnSpPr/>
          <p:nvPr/>
        </p:nvCxnSpPr>
        <p:spPr>
          <a:xfrm rot="16200000" flipH="1">
            <a:off x="4094163" y="2860675"/>
            <a:ext cx="1457325" cy="28575"/>
          </a:xfrm>
          <a:prstGeom prst="straightConnector1">
            <a:avLst/>
          </a:prstGeom>
          <a:ln w="508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870" name="Group 78">
            <a:extLst>
              <a:ext uri="{FF2B5EF4-FFF2-40B4-BE49-F238E27FC236}">
                <a16:creationId xmlns:a16="http://schemas.microsoft.com/office/drawing/2014/main" id="{7C873D45-7D34-4768-8EED-912922C78A6E}"/>
              </a:ext>
            </a:extLst>
          </p:cNvPr>
          <p:cNvGrpSpPr>
            <a:grpSpLocks/>
          </p:cNvGrpSpPr>
          <p:nvPr/>
        </p:nvGrpSpPr>
        <p:grpSpPr bwMode="auto">
          <a:xfrm>
            <a:off x="2227263" y="2420938"/>
            <a:ext cx="4095750" cy="442912"/>
            <a:chOff x="1485900" y="2514599"/>
            <a:chExt cx="3381375" cy="333375"/>
          </a:xfrm>
        </p:grpSpPr>
        <p:grpSp>
          <p:nvGrpSpPr>
            <p:cNvPr id="36898" name="Group 47">
              <a:extLst>
                <a:ext uri="{FF2B5EF4-FFF2-40B4-BE49-F238E27FC236}">
                  <a16:creationId xmlns:a16="http://schemas.microsoft.com/office/drawing/2014/main" id="{DFBEBD15-C4E9-4748-ACD5-55A886E279E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85899" y="2514599"/>
              <a:ext cx="1733549" cy="333375"/>
              <a:chOff x="1485900" y="1814513"/>
              <a:chExt cx="4285720" cy="1033462"/>
            </a:xfrm>
          </p:grpSpPr>
          <p:grpSp>
            <p:nvGrpSpPr>
              <p:cNvPr id="36912" name="Group 10">
                <a:extLst>
                  <a:ext uri="{FF2B5EF4-FFF2-40B4-BE49-F238E27FC236}">
                    <a16:creationId xmlns:a16="http://schemas.microsoft.com/office/drawing/2014/main" id="{3FB9B770-D2FA-4BBF-B32B-26B5807D6C3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562350" y="1814513"/>
                <a:ext cx="1000125" cy="1023937"/>
                <a:chOff x="887412" y="1938338"/>
                <a:chExt cx="2093913" cy="2027237"/>
              </a:xfrm>
            </p:grpSpPr>
            <p:sp>
              <p:nvSpPr>
                <p:cNvPr id="31" name="Freeform 6">
                  <a:extLst>
                    <a:ext uri="{FF2B5EF4-FFF2-40B4-BE49-F238E27FC236}">
                      <a16:creationId xmlns:a16="http://schemas.microsoft.com/office/drawing/2014/main" id="{EE113AA8-4BB5-4296-B181-6FC5A04F1B9F}"/>
                    </a:ext>
                  </a:extLst>
                </p:cNvPr>
                <p:cNvSpPr/>
                <p:nvPr/>
              </p:nvSpPr>
              <p:spPr>
                <a:xfrm>
                  <a:off x="888395" y="1938338"/>
                  <a:ext cx="2096161" cy="2024096"/>
                </a:xfrm>
                <a:custGeom>
                  <a:avLst/>
                  <a:gdLst>
                    <a:gd name="connsiteX0" fmla="*/ 300037 w 2451099"/>
                    <a:gd name="connsiteY0" fmla="*/ 1957387 h 2179637"/>
                    <a:gd name="connsiteX1" fmla="*/ 328612 w 2451099"/>
                    <a:gd name="connsiteY1" fmla="*/ 900112 h 2179637"/>
                    <a:gd name="connsiteX2" fmla="*/ 471487 w 2451099"/>
                    <a:gd name="connsiteY2" fmla="*/ 804862 h 2179637"/>
                    <a:gd name="connsiteX3" fmla="*/ 585787 w 2451099"/>
                    <a:gd name="connsiteY3" fmla="*/ 157162 h 2179637"/>
                    <a:gd name="connsiteX4" fmla="*/ 747712 w 2451099"/>
                    <a:gd name="connsiteY4" fmla="*/ 204787 h 2179637"/>
                    <a:gd name="connsiteX5" fmla="*/ 747712 w 2451099"/>
                    <a:gd name="connsiteY5" fmla="*/ 862012 h 2179637"/>
                    <a:gd name="connsiteX6" fmla="*/ 947737 w 2451099"/>
                    <a:gd name="connsiteY6" fmla="*/ 890587 h 2179637"/>
                    <a:gd name="connsiteX7" fmla="*/ 985837 w 2451099"/>
                    <a:gd name="connsiteY7" fmla="*/ 147637 h 2179637"/>
                    <a:gd name="connsiteX8" fmla="*/ 1195387 w 2451099"/>
                    <a:gd name="connsiteY8" fmla="*/ 128587 h 2179637"/>
                    <a:gd name="connsiteX9" fmla="*/ 1195387 w 2451099"/>
                    <a:gd name="connsiteY9" fmla="*/ 919162 h 2179637"/>
                    <a:gd name="connsiteX10" fmla="*/ 1395412 w 2451099"/>
                    <a:gd name="connsiteY10" fmla="*/ 747712 h 2179637"/>
                    <a:gd name="connsiteX11" fmla="*/ 1366837 w 2451099"/>
                    <a:gd name="connsiteY11" fmla="*/ 147637 h 2179637"/>
                    <a:gd name="connsiteX12" fmla="*/ 1519237 w 2451099"/>
                    <a:gd name="connsiteY12" fmla="*/ 138112 h 2179637"/>
                    <a:gd name="connsiteX13" fmla="*/ 1538287 w 2451099"/>
                    <a:gd name="connsiteY13" fmla="*/ 871537 h 2179637"/>
                    <a:gd name="connsiteX14" fmla="*/ 1681162 w 2451099"/>
                    <a:gd name="connsiteY14" fmla="*/ 928687 h 2179637"/>
                    <a:gd name="connsiteX15" fmla="*/ 1709737 w 2451099"/>
                    <a:gd name="connsiteY15" fmla="*/ 138112 h 2179637"/>
                    <a:gd name="connsiteX16" fmla="*/ 1871662 w 2451099"/>
                    <a:gd name="connsiteY16" fmla="*/ 185737 h 2179637"/>
                    <a:gd name="connsiteX17" fmla="*/ 1852612 w 2451099"/>
                    <a:gd name="connsiteY17" fmla="*/ 919162 h 2179637"/>
                    <a:gd name="connsiteX18" fmla="*/ 2043112 w 2451099"/>
                    <a:gd name="connsiteY18" fmla="*/ 966787 h 2179637"/>
                    <a:gd name="connsiteX19" fmla="*/ 2090737 w 2451099"/>
                    <a:gd name="connsiteY19" fmla="*/ 166687 h 2179637"/>
                    <a:gd name="connsiteX20" fmla="*/ 2214562 w 2451099"/>
                    <a:gd name="connsiteY20" fmla="*/ 242887 h 2179637"/>
                    <a:gd name="connsiteX21" fmla="*/ 2138362 w 2451099"/>
                    <a:gd name="connsiteY21" fmla="*/ 966787 h 2179637"/>
                    <a:gd name="connsiteX22" fmla="*/ 2243137 w 2451099"/>
                    <a:gd name="connsiteY22" fmla="*/ 947737 h 2179637"/>
                    <a:gd name="connsiteX23" fmla="*/ 2243137 w 2451099"/>
                    <a:gd name="connsiteY23" fmla="*/ 1995487 h 2179637"/>
                    <a:gd name="connsiteX24" fmla="*/ 2128837 w 2451099"/>
                    <a:gd name="connsiteY24" fmla="*/ 2052637 h 2179637"/>
                    <a:gd name="connsiteX25" fmla="*/ 300037 w 2451099"/>
                    <a:gd name="connsiteY25" fmla="*/ 1957387 h 2179637"/>
                    <a:gd name="connsiteX0" fmla="*/ 322262 w 2473324"/>
                    <a:gd name="connsiteY0" fmla="*/ 1957387 h 2179637"/>
                    <a:gd name="connsiteX1" fmla="*/ 217487 w 2473324"/>
                    <a:gd name="connsiteY1" fmla="*/ 1814512 h 2179637"/>
                    <a:gd name="connsiteX2" fmla="*/ 350837 w 2473324"/>
                    <a:gd name="connsiteY2" fmla="*/ 900112 h 2179637"/>
                    <a:gd name="connsiteX3" fmla="*/ 493712 w 2473324"/>
                    <a:gd name="connsiteY3" fmla="*/ 804862 h 2179637"/>
                    <a:gd name="connsiteX4" fmla="*/ 608012 w 2473324"/>
                    <a:gd name="connsiteY4" fmla="*/ 157162 h 2179637"/>
                    <a:gd name="connsiteX5" fmla="*/ 769937 w 2473324"/>
                    <a:gd name="connsiteY5" fmla="*/ 204787 h 2179637"/>
                    <a:gd name="connsiteX6" fmla="*/ 769937 w 2473324"/>
                    <a:gd name="connsiteY6" fmla="*/ 862012 h 2179637"/>
                    <a:gd name="connsiteX7" fmla="*/ 969962 w 2473324"/>
                    <a:gd name="connsiteY7" fmla="*/ 890587 h 2179637"/>
                    <a:gd name="connsiteX8" fmla="*/ 1008062 w 2473324"/>
                    <a:gd name="connsiteY8" fmla="*/ 147637 h 2179637"/>
                    <a:gd name="connsiteX9" fmla="*/ 1217612 w 2473324"/>
                    <a:gd name="connsiteY9" fmla="*/ 128587 h 2179637"/>
                    <a:gd name="connsiteX10" fmla="*/ 1217612 w 2473324"/>
                    <a:gd name="connsiteY10" fmla="*/ 919162 h 2179637"/>
                    <a:gd name="connsiteX11" fmla="*/ 1417637 w 2473324"/>
                    <a:gd name="connsiteY11" fmla="*/ 747712 h 2179637"/>
                    <a:gd name="connsiteX12" fmla="*/ 1389062 w 2473324"/>
                    <a:gd name="connsiteY12" fmla="*/ 147637 h 2179637"/>
                    <a:gd name="connsiteX13" fmla="*/ 1541462 w 2473324"/>
                    <a:gd name="connsiteY13" fmla="*/ 138112 h 2179637"/>
                    <a:gd name="connsiteX14" fmla="*/ 1560512 w 2473324"/>
                    <a:gd name="connsiteY14" fmla="*/ 871537 h 2179637"/>
                    <a:gd name="connsiteX15" fmla="*/ 1703387 w 2473324"/>
                    <a:gd name="connsiteY15" fmla="*/ 928687 h 2179637"/>
                    <a:gd name="connsiteX16" fmla="*/ 1731962 w 2473324"/>
                    <a:gd name="connsiteY16" fmla="*/ 138112 h 2179637"/>
                    <a:gd name="connsiteX17" fmla="*/ 1893887 w 2473324"/>
                    <a:gd name="connsiteY17" fmla="*/ 185737 h 2179637"/>
                    <a:gd name="connsiteX18" fmla="*/ 1874837 w 2473324"/>
                    <a:gd name="connsiteY18" fmla="*/ 919162 h 2179637"/>
                    <a:gd name="connsiteX19" fmla="*/ 2065337 w 2473324"/>
                    <a:gd name="connsiteY19" fmla="*/ 966787 h 2179637"/>
                    <a:gd name="connsiteX20" fmla="*/ 2112962 w 2473324"/>
                    <a:gd name="connsiteY20" fmla="*/ 166687 h 2179637"/>
                    <a:gd name="connsiteX21" fmla="*/ 2236787 w 2473324"/>
                    <a:gd name="connsiteY21" fmla="*/ 242887 h 2179637"/>
                    <a:gd name="connsiteX22" fmla="*/ 2160587 w 2473324"/>
                    <a:gd name="connsiteY22" fmla="*/ 966787 h 2179637"/>
                    <a:gd name="connsiteX23" fmla="*/ 2265362 w 2473324"/>
                    <a:gd name="connsiteY23" fmla="*/ 947737 h 2179637"/>
                    <a:gd name="connsiteX24" fmla="*/ 2265362 w 2473324"/>
                    <a:gd name="connsiteY24" fmla="*/ 1995487 h 2179637"/>
                    <a:gd name="connsiteX25" fmla="*/ 2151062 w 2473324"/>
                    <a:gd name="connsiteY25" fmla="*/ 2052637 h 2179637"/>
                    <a:gd name="connsiteX26" fmla="*/ 322262 w 2473324"/>
                    <a:gd name="connsiteY26" fmla="*/ 1957387 h 2179637"/>
                    <a:gd name="connsiteX0" fmla="*/ 322262 w 2474912"/>
                    <a:gd name="connsiteY0" fmla="*/ 1957387 h 2070099"/>
                    <a:gd name="connsiteX1" fmla="*/ 217487 w 2474912"/>
                    <a:gd name="connsiteY1" fmla="*/ 1814512 h 2070099"/>
                    <a:gd name="connsiteX2" fmla="*/ 350837 w 2474912"/>
                    <a:gd name="connsiteY2" fmla="*/ 900112 h 2070099"/>
                    <a:gd name="connsiteX3" fmla="*/ 493712 w 2474912"/>
                    <a:gd name="connsiteY3" fmla="*/ 804862 h 2070099"/>
                    <a:gd name="connsiteX4" fmla="*/ 608012 w 2474912"/>
                    <a:gd name="connsiteY4" fmla="*/ 157162 h 2070099"/>
                    <a:gd name="connsiteX5" fmla="*/ 769937 w 2474912"/>
                    <a:gd name="connsiteY5" fmla="*/ 204787 h 2070099"/>
                    <a:gd name="connsiteX6" fmla="*/ 769937 w 2474912"/>
                    <a:gd name="connsiteY6" fmla="*/ 862012 h 2070099"/>
                    <a:gd name="connsiteX7" fmla="*/ 969962 w 2474912"/>
                    <a:gd name="connsiteY7" fmla="*/ 890587 h 2070099"/>
                    <a:gd name="connsiteX8" fmla="*/ 1008062 w 2474912"/>
                    <a:gd name="connsiteY8" fmla="*/ 147637 h 2070099"/>
                    <a:gd name="connsiteX9" fmla="*/ 1217612 w 2474912"/>
                    <a:gd name="connsiteY9" fmla="*/ 128587 h 2070099"/>
                    <a:gd name="connsiteX10" fmla="*/ 1217612 w 2474912"/>
                    <a:gd name="connsiteY10" fmla="*/ 919162 h 2070099"/>
                    <a:gd name="connsiteX11" fmla="*/ 1417637 w 2474912"/>
                    <a:gd name="connsiteY11" fmla="*/ 747712 h 2070099"/>
                    <a:gd name="connsiteX12" fmla="*/ 1389062 w 2474912"/>
                    <a:gd name="connsiteY12" fmla="*/ 147637 h 2070099"/>
                    <a:gd name="connsiteX13" fmla="*/ 1541462 w 2474912"/>
                    <a:gd name="connsiteY13" fmla="*/ 138112 h 2070099"/>
                    <a:gd name="connsiteX14" fmla="*/ 1560512 w 2474912"/>
                    <a:gd name="connsiteY14" fmla="*/ 871537 h 2070099"/>
                    <a:gd name="connsiteX15" fmla="*/ 1703387 w 2474912"/>
                    <a:gd name="connsiteY15" fmla="*/ 928687 h 2070099"/>
                    <a:gd name="connsiteX16" fmla="*/ 1731962 w 2474912"/>
                    <a:gd name="connsiteY16" fmla="*/ 138112 h 2070099"/>
                    <a:gd name="connsiteX17" fmla="*/ 1893887 w 2474912"/>
                    <a:gd name="connsiteY17" fmla="*/ 185737 h 2070099"/>
                    <a:gd name="connsiteX18" fmla="*/ 1874837 w 2474912"/>
                    <a:gd name="connsiteY18" fmla="*/ 919162 h 2070099"/>
                    <a:gd name="connsiteX19" fmla="*/ 2065337 w 2474912"/>
                    <a:gd name="connsiteY19" fmla="*/ 966787 h 2070099"/>
                    <a:gd name="connsiteX20" fmla="*/ 2112962 w 2474912"/>
                    <a:gd name="connsiteY20" fmla="*/ 166687 h 2070099"/>
                    <a:gd name="connsiteX21" fmla="*/ 2236787 w 2474912"/>
                    <a:gd name="connsiteY21" fmla="*/ 242887 h 2070099"/>
                    <a:gd name="connsiteX22" fmla="*/ 2160587 w 2474912"/>
                    <a:gd name="connsiteY22" fmla="*/ 966787 h 2070099"/>
                    <a:gd name="connsiteX23" fmla="*/ 2265362 w 2474912"/>
                    <a:gd name="connsiteY23" fmla="*/ 947737 h 2070099"/>
                    <a:gd name="connsiteX24" fmla="*/ 2265362 w 2474912"/>
                    <a:gd name="connsiteY24" fmla="*/ 1852612 h 2070099"/>
                    <a:gd name="connsiteX25" fmla="*/ 2151062 w 2474912"/>
                    <a:gd name="connsiteY25" fmla="*/ 2052637 h 2070099"/>
                    <a:gd name="connsiteX26" fmla="*/ 322262 w 2474912"/>
                    <a:gd name="connsiteY26" fmla="*/ 1957387 h 2070099"/>
                    <a:gd name="connsiteX0" fmla="*/ 323850 w 2486025"/>
                    <a:gd name="connsiteY0" fmla="*/ 1957387 h 2027237"/>
                    <a:gd name="connsiteX1" fmla="*/ 219075 w 2486025"/>
                    <a:gd name="connsiteY1" fmla="*/ 1814512 h 2027237"/>
                    <a:gd name="connsiteX2" fmla="*/ 352425 w 2486025"/>
                    <a:gd name="connsiteY2" fmla="*/ 900112 h 2027237"/>
                    <a:gd name="connsiteX3" fmla="*/ 495300 w 2486025"/>
                    <a:gd name="connsiteY3" fmla="*/ 804862 h 2027237"/>
                    <a:gd name="connsiteX4" fmla="*/ 609600 w 2486025"/>
                    <a:gd name="connsiteY4" fmla="*/ 157162 h 2027237"/>
                    <a:gd name="connsiteX5" fmla="*/ 771525 w 2486025"/>
                    <a:gd name="connsiteY5" fmla="*/ 204787 h 2027237"/>
                    <a:gd name="connsiteX6" fmla="*/ 771525 w 2486025"/>
                    <a:gd name="connsiteY6" fmla="*/ 862012 h 2027237"/>
                    <a:gd name="connsiteX7" fmla="*/ 971550 w 2486025"/>
                    <a:gd name="connsiteY7" fmla="*/ 890587 h 2027237"/>
                    <a:gd name="connsiteX8" fmla="*/ 1009650 w 2486025"/>
                    <a:gd name="connsiteY8" fmla="*/ 147637 h 2027237"/>
                    <a:gd name="connsiteX9" fmla="*/ 1219200 w 2486025"/>
                    <a:gd name="connsiteY9" fmla="*/ 128587 h 2027237"/>
                    <a:gd name="connsiteX10" fmla="*/ 1219200 w 2486025"/>
                    <a:gd name="connsiteY10" fmla="*/ 919162 h 2027237"/>
                    <a:gd name="connsiteX11" fmla="*/ 1419225 w 2486025"/>
                    <a:gd name="connsiteY11" fmla="*/ 747712 h 2027237"/>
                    <a:gd name="connsiteX12" fmla="*/ 1390650 w 2486025"/>
                    <a:gd name="connsiteY12" fmla="*/ 147637 h 2027237"/>
                    <a:gd name="connsiteX13" fmla="*/ 1543050 w 2486025"/>
                    <a:gd name="connsiteY13" fmla="*/ 138112 h 2027237"/>
                    <a:gd name="connsiteX14" fmla="*/ 1562100 w 2486025"/>
                    <a:gd name="connsiteY14" fmla="*/ 871537 h 2027237"/>
                    <a:gd name="connsiteX15" fmla="*/ 1704975 w 2486025"/>
                    <a:gd name="connsiteY15" fmla="*/ 928687 h 2027237"/>
                    <a:gd name="connsiteX16" fmla="*/ 1733550 w 2486025"/>
                    <a:gd name="connsiteY16" fmla="*/ 138112 h 2027237"/>
                    <a:gd name="connsiteX17" fmla="*/ 1895475 w 2486025"/>
                    <a:gd name="connsiteY17" fmla="*/ 185737 h 2027237"/>
                    <a:gd name="connsiteX18" fmla="*/ 1876425 w 2486025"/>
                    <a:gd name="connsiteY18" fmla="*/ 919162 h 2027237"/>
                    <a:gd name="connsiteX19" fmla="*/ 2066925 w 2486025"/>
                    <a:gd name="connsiteY19" fmla="*/ 966787 h 2027237"/>
                    <a:gd name="connsiteX20" fmla="*/ 2114550 w 2486025"/>
                    <a:gd name="connsiteY20" fmla="*/ 166687 h 2027237"/>
                    <a:gd name="connsiteX21" fmla="*/ 2238375 w 2486025"/>
                    <a:gd name="connsiteY21" fmla="*/ 242887 h 2027237"/>
                    <a:gd name="connsiteX22" fmla="*/ 2162175 w 2486025"/>
                    <a:gd name="connsiteY22" fmla="*/ 966787 h 2027237"/>
                    <a:gd name="connsiteX23" fmla="*/ 2266950 w 2486025"/>
                    <a:gd name="connsiteY23" fmla="*/ 947737 h 2027237"/>
                    <a:gd name="connsiteX24" fmla="*/ 2266950 w 2486025"/>
                    <a:gd name="connsiteY24" fmla="*/ 1852612 h 2027237"/>
                    <a:gd name="connsiteX25" fmla="*/ 2162175 w 2486025"/>
                    <a:gd name="connsiteY25" fmla="*/ 1995487 h 2027237"/>
                    <a:gd name="connsiteX26" fmla="*/ 323850 w 2486025"/>
                    <a:gd name="connsiteY26" fmla="*/ 1957387 h 2027237"/>
                    <a:gd name="connsiteX0" fmla="*/ 323850 w 2295525"/>
                    <a:gd name="connsiteY0" fmla="*/ 1957387 h 2027237"/>
                    <a:gd name="connsiteX1" fmla="*/ 219075 w 2295525"/>
                    <a:gd name="connsiteY1" fmla="*/ 1814512 h 2027237"/>
                    <a:gd name="connsiteX2" fmla="*/ 352425 w 2295525"/>
                    <a:gd name="connsiteY2" fmla="*/ 900112 h 2027237"/>
                    <a:gd name="connsiteX3" fmla="*/ 495300 w 2295525"/>
                    <a:gd name="connsiteY3" fmla="*/ 804862 h 2027237"/>
                    <a:gd name="connsiteX4" fmla="*/ 609600 w 2295525"/>
                    <a:gd name="connsiteY4" fmla="*/ 157162 h 2027237"/>
                    <a:gd name="connsiteX5" fmla="*/ 771525 w 2295525"/>
                    <a:gd name="connsiteY5" fmla="*/ 204787 h 2027237"/>
                    <a:gd name="connsiteX6" fmla="*/ 771525 w 2295525"/>
                    <a:gd name="connsiteY6" fmla="*/ 862012 h 2027237"/>
                    <a:gd name="connsiteX7" fmla="*/ 971550 w 2295525"/>
                    <a:gd name="connsiteY7" fmla="*/ 890587 h 2027237"/>
                    <a:gd name="connsiteX8" fmla="*/ 1009650 w 2295525"/>
                    <a:gd name="connsiteY8" fmla="*/ 147637 h 2027237"/>
                    <a:gd name="connsiteX9" fmla="*/ 1219200 w 2295525"/>
                    <a:gd name="connsiteY9" fmla="*/ 128587 h 2027237"/>
                    <a:gd name="connsiteX10" fmla="*/ 1219200 w 2295525"/>
                    <a:gd name="connsiteY10" fmla="*/ 919162 h 2027237"/>
                    <a:gd name="connsiteX11" fmla="*/ 1419225 w 2295525"/>
                    <a:gd name="connsiteY11" fmla="*/ 747712 h 2027237"/>
                    <a:gd name="connsiteX12" fmla="*/ 1390650 w 2295525"/>
                    <a:gd name="connsiteY12" fmla="*/ 147637 h 2027237"/>
                    <a:gd name="connsiteX13" fmla="*/ 1543050 w 2295525"/>
                    <a:gd name="connsiteY13" fmla="*/ 138112 h 2027237"/>
                    <a:gd name="connsiteX14" fmla="*/ 1562100 w 2295525"/>
                    <a:gd name="connsiteY14" fmla="*/ 871537 h 2027237"/>
                    <a:gd name="connsiteX15" fmla="*/ 1704975 w 2295525"/>
                    <a:gd name="connsiteY15" fmla="*/ 928687 h 2027237"/>
                    <a:gd name="connsiteX16" fmla="*/ 1733550 w 2295525"/>
                    <a:gd name="connsiteY16" fmla="*/ 138112 h 2027237"/>
                    <a:gd name="connsiteX17" fmla="*/ 1895475 w 2295525"/>
                    <a:gd name="connsiteY17" fmla="*/ 185737 h 2027237"/>
                    <a:gd name="connsiteX18" fmla="*/ 1876425 w 2295525"/>
                    <a:gd name="connsiteY18" fmla="*/ 919162 h 2027237"/>
                    <a:gd name="connsiteX19" fmla="*/ 2066925 w 2295525"/>
                    <a:gd name="connsiteY19" fmla="*/ 966787 h 2027237"/>
                    <a:gd name="connsiteX20" fmla="*/ 2114550 w 2295525"/>
                    <a:gd name="connsiteY20" fmla="*/ 166687 h 2027237"/>
                    <a:gd name="connsiteX21" fmla="*/ 2238375 w 2295525"/>
                    <a:gd name="connsiteY21" fmla="*/ 242887 h 2027237"/>
                    <a:gd name="connsiteX22" fmla="*/ 2162175 w 2295525"/>
                    <a:gd name="connsiteY22" fmla="*/ 966787 h 2027237"/>
                    <a:gd name="connsiteX23" fmla="*/ 2266950 w 2295525"/>
                    <a:gd name="connsiteY23" fmla="*/ 947737 h 2027237"/>
                    <a:gd name="connsiteX24" fmla="*/ 2266950 w 2295525"/>
                    <a:gd name="connsiteY24" fmla="*/ 1852612 h 2027237"/>
                    <a:gd name="connsiteX25" fmla="*/ 2162175 w 2295525"/>
                    <a:gd name="connsiteY25" fmla="*/ 1995487 h 2027237"/>
                    <a:gd name="connsiteX26" fmla="*/ 323850 w 2295525"/>
                    <a:gd name="connsiteY26" fmla="*/ 1957387 h 2027237"/>
                    <a:gd name="connsiteX0" fmla="*/ 323850 w 2371725"/>
                    <a:gd name="connsiteY0" fmla="*/ 1957387 h 2027237"/>
                    <a:gd name="connsiteX1" fmla="*/ 219075 w 2371725"/>
                    <a:gd name="connsiteY1" fmla="*/ 1814512 h 2027237"/>
                    <a:gd name="connsiteX2" fmla="*/ 352425 w 2371725"/>
                    <a:gd name="connsiteY2" fmla="*/ 900112 h 2027237"/>
                    <a:gd name="connsiteX3" fmla="*/ 495300 w 2371725"/>
                    <a:gd name="connsiteY3" fmla="*/ 804862 h 2027237"/>
                    <a:gd name="connsiteX4" fmla="*/ 609600 w 2371725"/>
                    <a:gd name="connsiteY4" fmla="*/ 157162 h 2027237"/>
                    <a:gd name="connsiteX5" fmla="*/ 771525 w 2371725"/>
                    <a:gd name="connsiteY5" fmla="*/ 204787 h 2027237"/>
                    <a:gd name="connsiteX6" fmla="*/ 771525 w 2371725"/>
                    <a:gd name="connsiteY6" fmla="*/ 862012 h 2027237"/>
                    <a:gd name="connsiteX7" fmla="*/ 971550 w 2371725"/>
                    <a:gd name="connsiteY7" fmla="*/ 890587 h 2027237"/>
                    <a:gd name="connsiteX8" fmla="*/ 1009650 w 2371725"/>
                    <a:gd name="connsiteY8" fmla="*/ 147637 h 2027237"/>
                    <a:gd name="connsiteX9" fmla="*/ 1219200 w 2371725"/>
                    <a:gd name="connsiteY9" fmla="*/ 128587 h 2027237"/>
                    <a:gd name="connsiteX10" fmla="*/ 1219200 w 2371725"/>
                    <a:gd name="connsiteY10" fmla="*/ 919162 h 2027237"/>
                    <a:gd name="connsiteX11" fmla="*/ 1419225 w 2371725"/>
                    <a:gd name="connsiteY11" fmla="*/ 747712 h 2027237"/>
                    <a:gd name="connsiteX12" fmla="*/ 1390650 w 2371725"/>
                    <a:gd name="connsiteY12" fmla="*/ 147637 h 2027237"/>
                    <a:gd name="connsiteX13" fmla="*/ 1543050 w 2371725"/>
                    <a:gd name="connsiteY13" fmla="*/ 138112 h 2027237"/>
                    <a:gd name="connsiteX14" fmla="*/ 1562100 w 2371725"/>
                    <a:gd name="connsiteY14" fmla="*/ 871537 h 2027237"/>
                    <a:gd name="connsiteX15" fmla="*/ 1704975 w 2371725"/>
                    <a:gd name="connsiteY15" fmla="*/ 928687 h 2027237"/>
                    <a:gd name="connsiteX16" fmla="*/ 1733550 w 2371725"/>
                    <a:gd name="connsiteY16" fmla="*/ 138112 h 2027237"/>
                    <a:gd name="connsiteX17" fmla="*/ 1895475 w 2371725"/>
                    <a:gd name="connsiteY17" fmla="*/ 185737 h 2027237"/>
                    <a:gd name="connsiteX18" fmla="*/ 1876425 w 2371725"/>
                    <a:gd name="connsiteY18" fmla="*/ 919162 h 2027237"/>
                    <a:gd name="connsiteX19" fmla="*/ 2066925 w 2371725"/>
                    <a:gd name="connsiteY19" fmla="*/ 966787 h 2027237"/>
                    <a:gd name="connsiteX20" fmla="*/ 2114550 w 2371725"/>
                    <a:gd name="connsiteY20" fmla="*/ 166687 h 2027237"/>
                    <a:gd name="connsiteX21" fmla="*/ 2238375 w 2371725"/>
                    <a:gd name="connsiteY21" fmla="*/ 242887 h 2027237"/>
                    <a:gd name="connsiteX22" fmla="*/ 2162175 w 2371725"/>
                    <a:gd name="connsiteY22" fmla="*/ 966787 h 2027237"/>
                    <a:gd name="connsiteX23" fmla="*/ 2266950 w 2371725"/>
                    <a:gd name="connsiteY23" fmla="*/ 947737 h 2027237"/>
                    <a:gd name="connsiteX24" fmla="*/ 2266950 w 2371725"/>
                    <a:gd name="connsiteY24" fmla="*/ 1852612 h 2027237"/>
                    <a:gd name="connsiteX25" fmla="*/ 2162175 w 2371725"/>
                    <a:gd name="connsiteY25" fmla="*/ 1995487 h 2027237"/>
                    <a:gd name="connsiteX26" fmla="*/ 323850 w 2371725"/>
                    <a:gd name="connsiteY26" fmla="*/ 1957387 h 2027237"/>
                    <a:gd name="connsiteX0" fmla="*/ 388938 w 2189163"/>
                    <a:gd name="connsiteY0" fmla="*/ 1966912 h 2027237"/>
                    <a:gd name="connsiteX1" fmla="*/ 36513 w 2189163"/>
                    <a:gd name="connsiteY1" fmla="*/ 1814512 h 2027237"/>
                    <a:gd name="connsiteX2" fmla="*/ 169863 w 2189163"/>
                    <a:gd name="connsiteY2" fmla="*/ 900112 h 2027237"/>
                    <a:gd name="connsiteX3" fmla="*/ 312738 w 2189163"/>
                    <a:gd name="connsiteY3" fmla="*/ 804862 h 2027237"/>
                    <a:gd name="connsiteX4" fmla="*/ 427038 w 2189163"/>
                    <a:gd name="connsiteY4" fmla="*/ 157162 h 2027237"/>
                    <a:gd name="connsiteX5" fmla="*/ 588963 w 2189163"/>
                    <a:gd name="connsiteY5" fmla="*/ 204787 h 2027237"/>
                    <a:gd name="connsiteX6" fmla="*/ 588963 w 2189163"/>
                    <a:gd name="connsiteY6" fmla="*/ 862012 h 2027237"/>
                    <a:gd name="connsiteX7" fmla="*/ 788988 w 2189163"/>
                    <a:gd name="connsiteY7" fmla="*/ 890587 h 2027237"/>
                    <a:gd name="connsiteX8" fmla="*/ 827088 w 2189163"/>
                    <a:gd name="connsiteY8" fmla="*/ 147637 h 2027237"/>
                    <a:gd name="connsiteX9" fmla="*/ 1036638 w 2189163"/>
                    <a:gd name="connsiteY9" fmla="*/ 128587 h 2027237"/>
                    <a:gd name="connsiteX10" fmla="*/ 1036638 w 2189163"/>
                    <a:gd name="connsiteY10" fmla="*/ 919162 h 2027237"/>
                    <a:gd name="connsiteX11" fmla="*/ 1236663 w 2189163"/>
                    <a:gd name="connsiteY11" fmla="*/ 747712 h 2027237"/>
                    <a:gd name="connsiteX12" fmla="*/ 1208088 w 2189163"/>
                    <a:gd name="connsiteY12" fmla="*/ 147637 h 2027237"/>
                    <a:gd name="connsiteX13" fmla="*/ 1360488 w 2189163"/>
                    <a:gd name="connsiteY13" fmla="*/ 138112 h 2027237"/>
                    <a:gd name="connsiteX14" fmla="*/ 1379538 w 2189163"/>
                    <a:gd name="connsiteY14" fmla="*/ 871537 h 2027237"/>
                    <a:gd name="connsiteX15" fmla="*/ 1522413 w 2189163"/>
                    <a:gd name="connsiteY15" fmla="*/ 928687 h 2027237"/>
                    <a:gd name="connsiteX16" fmla="*/ 1550988 w 2189163"/>
                    <a:gd name="connsiteY16" fmla="*/ 138112 h 2027237"/>
                    <a:gd name="connsiteX17" fmla="*/ 1712913 w 2189163"/>
                    <a:gd name="connsiteY17" fmla="*/ 185737 h 2027237"/>
                    <a:gd name="connsiteX18" fmla="*/ 1693863 w 2189163"/>
                    <a:gd name="connsiteY18" fmla="*/ 919162 h 2027237"/>
                    <a:gd name="connsiteX19" fmla="*/ 1884363 w 2189163"/>
                    <a:gd name="connsiteY19" fmla="*/ 966787 h 2027237"/>
                    <a:gd name="connsiteX20" fmla="*/ 1931988 w 2189163"/>
                    <a:gd name="connsiteY20" fmla="*/ 166687 h 2027237"/>
                    <a:gd name="connsiteX21" fmla="*/ 2055813 w 2189163"/>
                    <a:gd name="connsiteY21" fmla="*/ 242887 h 2027237"/>
                    <a:gd name="connsiteX22" fmla="*/ 1979613 w 2189163"/>
                    <a:gd name="connsiteY22" fmla="*/ 966787 h 2027237"/>
                    <a:gd name="connsiteX23" fmla="*/ 2084388 w 2189163"/>
                    <a:gd name="connsiteY23" fmla="*/ 947737 h 2027237"/>
                    <a:gd name="connsiteX24" fmla="*/ 2084388 w 2189163"/>
                    <a:gd name="connsiteY24" fmla="*/ 1852612 h 2027237"/>
                    <a:gd name="connsiteX25" fmla="*/ 1979613 w 2189163"/>
                    <a:gd name="connsiteY25" fmla="*/ 1995487 h 2027237"/>
                    <a:gd name="connsiteX26" fmla="*/ 388938 w 2189163"/>
                    <a:gd name="connsiteY26" fmla="*/ 1966912 h 2027237"/>
                    <a:gd name="connsiteX0" fmla="*/ 388938 w 2189163"/>
                    <a:gd name="connsiteY0" fmla="*/ 1966912 h 2027237"/>
                    <a:gd name="connsiteX1" fmla="*/ 36513 w 2189163"/>
                    <a:gd name="connsiteY1" fmla="*/ 1814512 h 2027237"/>
                    <a:gd name="connsiteX2" fmla="*/ 169863 w 2189163"/>
                    <a:gd name="connsiteY2" fmla="*/ 900112 h 2027237"/>
                    <a:gd name="connsiteX3" fmla="*/ 312738 w 2189163"/>
                    <a:gd name="connsiteY3" fmla="*/ 804862 h 2027237"/>
                    <a:gd name="connsiteX4" fmla="*/ 427038 w 2189163"/>
                    <a:gd name="connsiteY4" fmla="*/ 157162 h 2027237"/>
                    <a:gd name="connsiteX5" fmla="*/ 588963 w 2189163"/>
                    <a:gd name="connsiteY5" fmla="*/ 204787 h 2027237"/>
                    <a:gd name="connsiteX6" fmla="*/ 588963 w 2189163"/>
                    <a:gd name="connsiteY6" fmla="*/ 862012 h 2027237"/>
                    <a:gd name="connsiteX7" fmla="*/ 788988 w 2189163"/>
                    <a:gd name="connsiteY7" fmla="*/ 890587 h 2027237"/>
                    <a:gd name="connsiteX8" fmla="*/ 827088 w 2189163"/>
                    <a:gd name="connsiteY8" fmla="*/ 147637 h 2027237"/>
                    <a:gd name="connsiteX9" fmla="*/ 1036638 w 2189163"/>
                    <a:gd name="connsiteY9" fmla="*/ 128587 h 2027237"/>
                    <a:gd name="connsiteX10" fmla="*/ 1036638 w 2189163"/>
                    <a:gd name="connsiteY10" fmla="*/ 919162 h 2027237"/>
                    <a:gd name="connsiteX11" fmla="*/ 1236663 w 2189163"/>
                    <a:gd name="connsiteY11" fmla="*/ 747712 h 2027237"/>
                    <a:gd name="connsiteX12" fmla="*/ 1208088 w 2189163"/>
                    <a:gd name="connsiteY12" fmla="*/ 147637 h 2027237"/>
                    <a:gd name="connsiteX13" fmla="*/ 1360488 w 2189163"/>
                    <a:gd name="connsiteY13" fmla="*/ 138112 h 2027237"/>
                    <a:gd name="connsiteX14" fmla="*/ 1379538 w 2189163"/>
                    <a:gd name="connsiteY14" fmla="*/ 871537 h 2027237"/>
                    <a:gd name="connsiteX15" fmla="*/ 1522413 w 2189163"/>
                    <a:gd name="connsiteY15" fmla="*/ 928687 h 2027237"/>
                    <a:gd name="connsiteX16" fmla="*/ 1550988 w 2189163"/>
                    <a:gd name="connsiteY16" fmla="*/ 138112 h 2027237"/>
                    <a:gd name="connsiteX17" fmla="*/ 1712913 w 2189163"/>
                    <a:gd name="connsiteY17" fmla="*/ 185737 h 2027237"/>
                    <a:gd name="connsiteX18" fmla="*/ 1693863 w 2189163"/>
                    <a:gd name="connsiteY18" fmla="*/ 919162 h 2027237"/>
                    <a:gd name="connsiteX19" fmla="*/ 1884363 w 2189163"/>
                    <a:gd name="connsiteY19" fmla="*/ 966787 h 2027237"/>
                    <a:gd name="connsiteX20" fmla="*/ 1931988 w 2189163"/>
                    <a:gd name="connsiteY20" fmla="*/ 166687 h 2027237"/>
                    <a:gd name="connsiteX21" fmla="*/ 2055813 w 2189163"/>
                    <a:gd name="connsiteY21" fmla="*/ 242887 h 2027237"/>
                    <a:gd name="connsiteX22" fmla="*/ 1979613 w 2189163"/>
                    <a:gd name="connsiteY22" fmla="*/ 966787 h 2027237"/>
                    <a:gd name="connsiteX23" fmla="*/ 2084388 w 2189163"/>
                    <a:gd name="connsiteY23" fmla="*/ 947737 h 2027237"/>
                    <a:gd name="connsiteX24" fmla="*/ 2084388 w 2189163"/>
                    <a:gd name="connsiteY24" fmla="*/ 1852612 h 2027237"/>
                    <a:gd name="connsiteX25" fmla="*/ 1979613 w 2189163"/>
                    <a:gd name="connsiteY25" fmla="*/ 1995487 h 2027237"/>
                    <a:gd name="connsiteX26" fmla="*/ 388938 w 2189163"/>
                    <a:gd name="connsiteY26" fmla="*/ 1966912 h 2027237"/>
                    <a:gd name="connsiteX0" fmla="*/ 388938 w 2189163"/>
                    <a:gd name="connsiteY0" fmla="*/ 1966912 h 2027237"/>
                    <a:gd name="connsiteX1" fmla="*/ 36513 w 2189163"/>
                    <a:gd name="connsiteY1" fmla="*/ 1814512 h 2027237"/>
                    <a:gd name="connsiteX2" fmla="*/ 169863 w 2189163"/>
                    <a:gd name="connsiteY2" fmla="*/ 900112 h 2027237"/>
                    <a:gd name="connsiteX3" fmla="*/ 312738 w 2189163"/>
                    <a:gd name="connsiteY3" fmla="*/ 804862 h 2027237"/>
                    <a:gd name="connsiteX4" fmla="*/ 427038 w 2189163"/>
                    <a:gd name="connsiteY4" fmla="*/ 157162 h 2027237"/>
                    <a:gd name="connsiteX5" fmla="*/ 588963 w 2189163"/>
                    <a:gd name="connsiteY5" fmla="*/ 204787 h 2027237"/>
                    <a:gd name="connsiteX6" fmla="*/ 588963 w 2189163"/>
                    <a:gd name="connsiteY6" fmla="*/ 862012 h 2027237"/>
                    <a:gd name="connsiteX7" fmla="*/ 788988 w 2189163"/>
                    <a:gd name="connsiteY7" fmla="*/ 890587 h 2027237"/>
                    <a:gd name="connsiteX8" fmla="*/ 827088 w 2189163"/>
                    <a:gd name="connsiteY8" fmla="*/ 147637 h 2027237"/>
                    <a:gd name="connsiteX9" fmla="*/ 1036638 w 2189163"/>
                    <a:gd name="connsiteY9" fmla="*/ 128587 h 2027237"/>
                    <a:gd name="connsiteX10" fmla="*/ 1036638 w 2189163"/>
                    <a:gd name="connsiteY10" fmla="*/ 919162 h 2027237"/>
                    <a:gd name="connsiteX11" fmla="*/ 1236663 w 2189163"/>
                    <a:gd name="connsiteY11" fmla="*/ 747712 h 2027237"/>
                    <a:gd name="connsiteX12" fmla="*/ 1208088 w 2189163"/>
                    <a:gd name="connsiteY12" fmla="*/ 147637 h 2027237"/>
                    <a:gd name="connsiteX13" fmla="*/ 1360488 w 2189163"/>
                    <a:gd name="connsiteY13" fmla="*/ 138112 h 2027237"/>
                    <a:gd name="connsiteX14" fmla="*/ 1379538 w 2189163"/>
                    <a:gd name="connsiteY14" fmla="*/ 871537 h 2027237"/>
                    <a:gd name="connsiteX15" fmla="*/ 1522413 w 2189163"/>
                    <a:gd name="connsiteY15" fmla="*/ 928687 h 2027237"/>
                    <a:gd name="connsiteX16" fmla="*/ 1550988 w 2189163"/>
                    <a:gd name="connsiteY16" fmla="*/ 138112 h 2027237"/>
                    <a:gd name="connsiteX17" fmla="*/ 1712913 w 2189163"/>
                    <a:gd name="connsiteY17" fmla="*/ 185737 h 2027237"/>
                    <a:gd name="connsiteX18" fmla="*/ 1693863 w 2189163"/>
                    <a:gd name="connsiteY18" fmla="*/ 919162 h 2027237"/>
                    <a:gd name="connsiteX19" fmla="*/ 1884363 w 2189163"/>
                    <a:gd name="connsiteY19" fmla="*/ 966787 h 2027237"/>
                    <a:gd name="connsiteX20" fmla="*/ 1931988 w 2189163"/>
                    <a:gd name="connsiteY20" fmla="*/ 166687 h 2027237"/>
                    <a:gd name="connsiteX21" fmla="*/ 2055813 w 2189163"/>
                    <a:gd name="connsiteY21" fmla="*/ 242887 h 2027237"/>
                    <a:gd name="connsiteX22" fmla="*/ 1979613 w 2189163"/>
                    <a:gd name="connsiteY22" fmla="*/ 966787 h 2027237"/>
                    <a:gd name="connsiteX23" fmla="*/ 2084388 w 2189163"/>
                    <a:gd name="connsiteY23" fmla="*/ 947737 h 2027237"/>
                    <a:gd name="connsiteX24" fmla="*/ 2084388 w 2189163"/>
                    <a:gd name="connsiteY24" fmla="*/ 1852612 h 2027237"/>
                    <a:gd name="connsiteX25" fmla="*/ 1979613 w 2189163"/>
                    <a:gd name="connsiteY25" fmla="*/ 1995487 h 2027237"/>
                    <a:gd name="connsiteX26" fmla="*/ 388938 w 2189163"/>
                    <a:gd name="connsiteY26" fmla="*/ 1966912 h 2027237"/>
                    <a:gd name="connsiteX0" fmla="*/ 293688 w 2093913"/>
                    <a:gd name="connsiteY0" fmla="*/ 1966912 h 2027237"/>
                    <a:gd name="connsiteX1" fmla="*/ 36513 w 2093913"/>
                    <a:gd name="connsiteY1" fmla="*/ 1766887 h 2027237"/>
                    <a:gd name="connsiteX2" fmla="*/ 74613 w 2093913"/>
                    <a:gd name="connsiteY2" fmla="*/ 900112 h 2027237"/>
                    <a:gd name="connsiteX3" fmla="*/ 217488 w 2093913"/>
                    <a:gd name="connsiteY3" fmla="*/ 804862 h 2027237"/>
                    <a:gd name="connsiteX4" fmla="*/ 331788 w 2093913"/>
                    <a:gd name="connsiteY4" fmla="*/ 157162 h 2027237"/>
                    <a:gd name="connsiteX5" fmla="*/ 493713 w 2093913"/>
                    <a:gd name="connsiteY5" fmla="*/ 204787 h 2027237"/>
                    <a:gd name="connsiteX6" fmla="*/ 493713 w 2093913"/>
                    <a:gd name="connsiteY6" fmla="*/ 862012 h 2027237"/>
                    <a:gd name="connsiteX7" fmla="*/ 693738 w 2093913"/>
                    <a:gd name="connsiteY7" fmla="*/ 890587 h 2027237"/>
                    <a:gd name="connsiteX8" fmla="*/ 731838 w 2093913"/>
                    <a:gd name="connsiteY8" fmla="*/ 147637 h 2027237"/>
                    <a:gd name="connsiteX9" fmla="*/ 941388 w 2093913"/>
                    <a:gd name="connsiteY9" fmla="*/ 128587 h 2027237"/>
                    <a:gd name="connsiteX10" fmla="*/ 941388 w 2093913"/>
                    <a:gd name="connsiteY10" fmla="*/ 919162 h 2027237"/>
                    <a:gd name="connsiteX11" fmla="*/ 1141413 w 2093913"/>
                    <a:gd name="connsiteY11" fmla="*/ 747712 h 2027237"/>
                    <a:gd name="connsiteX12" fmla="*/ 1112838 w 2093913"/>
                    <a:gd name="connsiteY12" fmla="*/ 147637 h 2027237"/>
                    <a:gd name="connsiteX13" fmla="*/ 1265238 w 2093913"/>
                    <a:gd name="connsiteY13" fmla="*/ 138112 h 2027237"/>
                    <a:gd name="connsiteX14" fmla="*/ 1284288 w 2093913"/>
                    <a:gd name="connsiteY14" fmla="*/ 871537 h 2027237"/>
                    <a:gd name="connsiteX15" fmla="*/ 1427163 w 2093913"/>
                    <a:gd name="connsiteY15" fmla="*/ 928687 h 2027237"/>
                    <a:gd name="connsiteX16" fmla="*/ 1455738 w 2093913"/>
                    <a:gd name="connsiteY16" fmla="*/ 138112 h 2027237"/>
                    <a:gd name="connsiteX17" fmla="*/ 1617663 w 2093913"/>
                    <a:gd name="connsiteY17" fmla="*/ 185737 h 2027237"/>
                    <a:gd name="connsiteX18" fmla="*/ 1598613 w 2093913"/>
                    <a:gd name="connsiteY18" fmla="*/ 919162 h 2027237"/>
                    <a:gd name="connsiteX19" fmla="*/ 1789113 w 2093913"/>
                    <a:gd name="connsiteY19" fmla="*/ 966787 h 2027237"/>
                    <a:gd name="connsiteX20" fmla="*/ 1836738 w 2093913"/>
                    <a:gd name="connsiteY20" fmla="*/ 166687 h 2027237"/>
                    <a:gd name="connsiteX21" fmla="*/ 1960563 w 2093913"/>
                    <a:gd name="connsiteY21" fmla="*/ 242887 h 2027237"/>
                    <a:gd name="connsiteX22" fmla="*/ 1884363 w 2093913"/>
                    <a:gd name="connsiteY22" fmla="*/ 966787 h 2027237"/>
                    <a:gd name="connsiteX23" fmla="*/ 1989138 w 2093913"/>
                    <a:gd name="connsiteY23" fmla="*/ 947737 h 2027237"/>
                    <a:gd name="connsiteX24" fmla="*/ 1989138 w 2093913"/>
                    <a:gd name="connsiteY24" fmla="*/ 1852612 h 2027237"/>
                    <a:gd name="connsiteX25" fmla="*/ 1884363 w 2093913"/>
                    <a:gd name="connsiteY25" fmla="*/ 1995487 h 2027237"/>
                    <a:gd name="connsiteX26" fmla="*/ 293688 w 2093913"/>
                    <a:gd name="connsiteY26" fmla="*/ 1966912 h 20272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2093913" h="2027237">
                      <a:moveTo>
                        <a:pt x="293688" y="1966912"/>
                      </a:moveTo>
                      <a:cubicBezTo>
                        <a:pt x="84138" y="1955800"/>
                        <a:pt x="73026" y="1944687"/>
                        <a:pt x="36513" y="1766887"/>
                      </a:cubicBezTo>
                      <a:cubicBezTo>
                        <a:pt x="0" y="1589087"/>
                        <a:pt x="44451" y="1060450"/>
                        <a:pt x="74613" y="900112"/>
                      </a:cubicBezTo>
                      <a:cubicBezTo>
                        <a:pt x="104776" y="739775"/>
                        <a:pt x="174626" y="928687"/>
                        <a:pt x="217488" y="804862"/>
                      </a:cubicBezTo>
                      <a:cubicBezTo>
                        <a:pt x="260350" y="681037"/>
                        <a:pt x="285751" y="257174"/>
                        <a:pt x="331788" y="157162"/>
                      </a:cubicBezTo>
                      <a:cubicBezTo>
                        <a:pt x="377825" y="57150"/>
                        <a:pt x="466726" y="87312"/>
                        <a:pt x="493713" y="204787"/>
                      </a:cubicBezTo>
                      <a:cubicBezTo>
                        <a:pt x="520700" y="322262"/>
                        <a:pt x="460376" y="747712"/>
                        <a:pt x="493713" y="862012"/>
                      </a:cubicBezTo>
                      <a:cubicBezTo>
                        <a:pt x="527051" y="976312"/>
                        <a:pt x="654050" y="1009650"/>
                        <a:pt x="693738" y="890587"/>
                      </a:cubicBezTo>
                      <a:cubicBezTo>
                        <a:pt x="733426" y="771524"/>
                        <a:pt x="690563" y="274637"/>
                        <a:pt x="731838" y="147637"/>
                      </a:cubicBezTo>
                      <a:cubicBezTo>
                        <a:pt x="773113" y="20637"/>
                        <a:pt x="906463" y="0"/>
                        <a:pt x="941388" y="128587"/>
                      </a:cubicBezTo>
                      <a:cubicBezTo>
                        <a:pt x="976313" y="257174"/>
                        <a:pt x="908051" y="815975"/>
                        <a:pt x="941388" y="919162"/>
                      </a:cubicBezTo>
                      <a:cubicBezTo>
                        <a:pt x="974726" y="1022350"/>
                        <a:pt x="1112838" y="876299"/>
                        <a:pt x="1141413" y="747712"/>
                      </a:cubicBezTo>
                      <a:cubicBezTo>
                        <a:pt x="1169988" y="619125"/>
                        <a:pt x="1092200" y="249237"/>
                        <a:pt x="1112838" y="147637"/>
                      </a:cubicBezTo>
                      <a:cubicBezTo>
                        <a:pt x="1133476" y="46037"/>
                        <a:pt x="1236663" y="17462"/>
                        <a:pt x="1265238" y="138112"/>
                      </a:cubicBezTo>
                      <a:cubicBezTo>
                        <a:pt x="1293813" y="258762"/>
                        <a:pt x="1257301" y="739775"/>
                        <a:pt x="1284288" y="871537"/>
                      </a:cubicBezTo>
                      <a:cubicBezTo>
                        <a:pt x="1311276" y="1003300"/>
                        <a:pt x="1398588" y="1050924"/>
                        <a:pt x="1427163" y="928687"/>
                      </a:cubicBezTo>
                      <a:cubicBezTo>
                        <a:pt x="1455738" y="806450"/>
                        <a:pt x="1423988" y="261937"/>
                        <a:pt x="1455738" y="138112"/>
                      </a:cubicBezTo>
                      <a:cubicBezTo>
                        <a:pt x="1487488" y="14287"/>
                        <a:pt x="1593850" y="55562"/>
                        <a:pt x="1617663" y="185737"/>
                      </a:cubicBezTo>
                      <a:cubicBezTo>
                        <a:pt x="1641476" y="315912"/>
                        <a:pt x="1570038" y="788987"/>
                        <a:pt x="1598613" y="919162"/>
                      </a:cubicBezTo>
                      <a:cubicBezTo>
                        <a:pt x="1627188" y="1049337"/>
                        <a:pt x="1749426" y="1092200"/>
                        <a:pt x="1789113" y="966787"/>
                      </a:cubicBezTo>
                      <a:cubicBezTo>
                        <a:pt x="1828801" y="841375"/>
                        <a:pt x="1808163" y="287337"/>
                        <a:pt x="1836738" y="166687"/>
                      </a:cubicBezTo>
                      <a:cubicBezTo>
                        <a:pt x="1865313" y="46037"/>
                        <a:pt x="1952626" y="109537"/>
                        <a:pt x="1960563" y="242887"/>
                      </a:cubicBezTo>
                      <a:cubicBezTo>
                        <a:pt x="1968501" y="376237"/>
                        <a:pt x="1879601" y="849312"/>
                        <a:pt x="1884363" y="966787"/>
                      </a:cubicBezTo>
                      <a:cubicBezTo>
                        <a:pt x="1889125" y="1084262"/>
                        <a:pt x="1971676" y="800100"/>
                        <a:pt x="1989138" y="947737"/>
                      </a:cubicBezTo>
                      <a:cubicBezTo>
                        <a:pt x="2006600" y="1095374"/>
                        <a:pt x="2006600" y="1677987"/>
                        <a:pt x="1989138" y="1852612"/>
                      </a:cubicBezTo>
                      <a:cubicBezTo>
                        <a:pt x="1971676" y="2027237"/>
                        <a:pt x="2093913" y="1825625"/>
                        <a:pt x="1884363" y="1995487"/>
                      </a:cubicBezTo>
                      <a:cubicBezTo>
                        <a:pt x="1560513" y="2012949"/>
                        <a:pt x="617538" y="1997075"/>
                        <a:pt x="293688" y="1966912"/>
                      </a:cubicBezTo>
                      <a:close/>
                    </a:path>
                  </a:pathLst>
                </a:custGeom>
                <a:solidFill>
                  <a:srgbClr val="FF7C80"/>
                </a:solidFill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/>
                </a:p>
              </p:txBody>
            </p:sp>
            <p:sp>
              <p:nvSpPr>
                <p:cNvPr id="32" name="Oval 7">
                  <a:extLst>
                    <a:ext uri="{FF2B5EF4-FFF2-40B4-BE49-F238E27FC236}">
                      <a16:creationId xmlns:a16="http://schemas.microsoft.com/office/drawing/2014/main" id="{11A4A004-D552-4B4B-9797-C954CFE9EC15}"/>
                    </a:ext>
                  </a:extLst>
                </p:cNvPr>
                <p:cNvSpPr/>
                <p:nvPr/>
              </p:nvSpPr>
              <p:spPr>
                <a:xfrm>
                  <a:off x="1641386" y="3280399"/>
                  <a:ext cx="590178" cy="286016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/>
                </a:p>
              </p:txBody>
            </p:sp>
          </p:grpSp>
          <p:grpSp>
            <p:nvGrpSpPr>
              <p:cNvPr id="36913" name="Group 18">
                <a:extLst>
                  <a:ext uri="{FF2B5EF4-FFF2-40B4-BE49-F238E27FC236}">
                    <a16:creationId xmlns:a16="http://schemas.microsoft.com/office/drawing/2014/main" id="{5FF4ED74-455B-45EB-8974-1BF9C605862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472747" y="1905854"/>
                <a:ext cx="1298873" cy="914510"/>
                <a:chOff x="2863022" y="2029679"/>
                <a:chExt cx="1298873" cy="914510"/>
              </a:xfrm>
            </p:grpSpPr>
            <p:sp>
              <p:nvSpPr>
                <p:cNvPr id="29" name="Freeform 5">
                  <a:extLst>
                    <a:ext uri="{FF2B5EF4-FFF2-40B4-BE49-F238E27FC236}">
                      <a16:creationId xmlns:a16="http://schemas.microsoft.com/office/drawing/2014/main" id="{2AD21226-9496-46BE-B821-333B2560962F}"/>
                    </a:ext>
                  </a:extLst>
                </p:cNvPr>
                <p:cNvSpPr/>
                <p:nvPr/>
              </p:nvSpPr>
              <p:spPr>
                <a:xfrm>
                  <a:off x="2863569" y="2030941"/>
                  <a:ext cx="1299287" cy="914930"/>
                </a:xfrm>
                <a:custGeom>
                  <a:avLst/>
                  <a:gdLst>
                    <a:gd name="connsiteX0" fmla="*/ 604838 w 3035301"/>
                    <a:gd name="connsiteY0" fmla="*/ 282575 h 2414588"/>
                    <a:gd name="connsiteX1" fmla="*/ 585788 w 3035301"/>
                    <a:gd name="connsiteY1" fmla="*/ 977900 h 2414588"/>
                    <a:gd name="connsiteX2" fmla="*/ 852488 w 3035301"/>
                    <a:gd name="connsiteY2" fmla="*/ 1025525 h 2414588"/>
                    <a:gd name="connsiteX3" fmla="*/ 957263 w 3035301"/>
                    <a:gd name="connsiteY3" fmla="*/ 377825 h 2414588"/>
                    <a:gd name="connsiteX4" fmla="*/ 1157288 w 3035301"/>
                    <a:gd name="connsiteY4" fmla="*/ 330200 h 2414588"/>
                    <a:gd name="connsiteX5" fmla="*/ 1138238 w 3035301"/>
                    <a:gd name="connsiteY5" fmla="*/ 1016000 h 2414588"/>
                    <a:gd name="connsiteX6" fmla="*/ 1328738 w 3035301"/>
                    <a:gd name="connsiteY6" fmla="*/ 1035050 h 2414588"/>
                    <a:gd name="connsiteX7" fmla="*/ 1357313 w 3035301"/>
                    <a:gd name="connsiteY7" fmla="*/ 330200 h 2414588"/>
                    <a:gd name="connsiteX8" fmla="*/ 1585913 w 3035301"/>
                    <a:gd name="connsiteY8" fmla="*/ 339725 h 2414588"/>
                    <a:gd name="connsiteX9" fmla="*/ 1500188 w 3035301"/>
                    <a:gd name="connsiteY9" fmla="*/ 1063625 h 2414588"/>
                    <a:gd name="connsiteX10" fmla="*/ 1738313 w 3035301"/>
                    <a:gd name="connsiteY10" fmla="*/ 1054100 h 2414588"/>
                    <a:gd name="connsiteX11" fmla="*/ 1719263 w 3035301"/>
                    <a:gd name="connsiteY11" fmla="*/ 330200 h 2414588"/>
                    <a:gd name="connsiteX12" fmla="*/ 1900238 w 3035301"/>
                    <a:gd name="connsiteY12" fmla="*/ 330200 h 2414588"/>
                    <a:gd name="connsiteX13" fmla="*/ 1890713 w 3035301"/>
                    <a:gd name="connsiteY13" fmla="*/ 1111250 h 2414588"/>
                    <a:gd name="connsiteX14" fmla="*/ 2090738 w 3035301"/>
                    <a:gd name="connsiteY14" fmla="*/ 1063625 h 2414588"/>
                    <a:gd name="connsiteX15" fmla="*/ 2119313 w 3035301"/>
                    <a:gd name="connsiteY15" fmla="*/ 292100 h 2414588"/>
                    <a:gd name="connsiteX16" fmla="*/ 2290763 w 3035301"/>
                    <a:gd name="connsiteY16" fmla="*/ 301625 h 2414588"/>
                    <a:gd name="connsiteX17" fmla="*/ 2243138 w 3035301"/>
                    <a:gd name="connsiteY17" fmla="*/ 1073150 h 2414588"/>
                    <a:gd name="connsiteX18" fmla="*/ 2433638 w 3035301"/>
                    <a:gd name="connsiteY18" fmla="*/ 1063625 h 2414588"/>
                    <a:gd name="connsiteX19" fmla="*/ 2471738 w 3035301"/>
                    <a:gd name="connsiteY19" fmla="*/ 330200 h 2414588"/>
                    <a:gd name="connsiteX20" fmla="*/ 2728913 w 3035301"/>
                    <a:gd name="connsiteY20" fmla="*/ 358775 h 2414588"/>
                    <a:gd name="connsiteX21" fmla="*/ 2633663 w 3035301"/>
                    <a:gd name="connsiteY21" fmla="*/ 1139825 h 2414588"/>
                    <a:gd name="connsiteX22" fmla="*/ 2757488 w 3035301"/>
                    <a:gd name="connsiteY22" fmla="*/ 2111375 h 2414588"/>
                    <a:gd name="connsiteX23" fmla="*/ 2643188 w 3035301"/>
                    <a:gd name="connsiteY23" fmla="*/ 2301875 h 2414588"/>
                    <a:gd name="connsiteX24" fmla="*/ 404813 w 3035301"/>
                    <a:gd name="connsiteY24" fmla="*/ 2292350 h 2414588"/>
                    <a:gd name="connsiteX25" fmla="*/ 214313 w 3035301"/>
                    <a:gd name="connsiteY25" fmla="*/ 2082800 h 2414588"/>
                    <a:gd name="connsiteX26" fmla="*/ 395288 w 3035301"/>
                    <a:gd name="connsiteY26" fmla="*/ 301625 h 2414588"/>
                    <a:gd name="connsiteX27" fmla="*/ 604838 w 3035301"/>
                    <a:gd name="connsiteY27" fmla="*/ 282575 h 2414588"/>
                    <a:gd name="connsiteX0" fmla="*/ 604838 w 3035301"/>
                    <a:gd name="connsiteY0" fmla="*/ 129261 h 2178724"/>
                    <a:gd name="connsiteX1" fmla="*/ 585788 w 3035301"/>
                    <a:gd name="connsiteY1" fmla="*/ 824586 h 2178724"/>
                    <a:gd name="connsiteX2" fmla="*/ 852488 w 3035301"/>
                    <a:gd name="connsiteY2" fmla="*/ 872211 h 2178724"/>
                    <a:gd name="connsiteX3" fmla="*/ 957263 w 3035301"/>
                    <a:gd name="connsiteY3" fmla="*/ 224511 h 2178724"/>
                    <a:gd name="connsiteX4" fmla="*/ 1157288 w 3035301"/>
                    <a:gd name="connsiteY4" fmla="*/ 176886 h 2178724"/>
                    <a:gd name="connsiteX5" fmla="*/ 1138238 w 3035301"/>
                    <a:gd name="connsiteY5" fmla="*/ 862686 h 2178724"/>
                    <a:gd name="connsiteX6" fmla="*/ 1328738 w 3035301"/>
                    <a:gd name="connsiteY6" fmla="*/ 881736 h 2178724"/>
                    <a:gd name="connsiteX7" fmla="*/ 1357313 w 3035301"/>
                    <a:gd name="connsiteY7" fmla="*/ 176886 h 2178724"/>
                    <a:gd name="connsiteX8" fmla="*/ 1585913 w 3035301"/>
                    <a:gd name="connsiteY8" fmla="*/ 186411 h 2178724"/>
                    <a:gd name="connsiteX9" fmla="*/ 1500188 w 3035301"/>
                    <a:gd name="connsiteY9" fmla="*/ 910311 h 2178724"/>
                    <a:gd name="connsiteX10" fmla="*/ 1738313 w 3035301"/>
                    <a:gd name="connsiteY10" fmla="*/ 900786 h 2178724"/>
                    <a:gd name="connsiteX11" fmla="*/ 1719263 w 3035301"/>
                    <a:gd name="connsiteY11" fmla="*/ 176886 h 2178724"/>
                    <a:gd name="connsiteX12" fmla="*/ 1900238 w 3035301"/>
                    <a:gd name="connsiteY12" fmla="*/ 176886 h 2178724"/>
                    <a:gd name="connsiteX13" fmla="*/ 1890713 w 3035301"/>
                    <a:gd name="connsiteY13" fmla="*/ 957936 h 2178724"/>
                    <a:gd name="connsiteX14" fmla="*/ 2090738 w 3035301"/>
                    <a:gd name="connsiteY14" fmla="*/ 910311 h 2178724"/>
                    <a:gd name="connsiteX15" fmla="*/ 2119313 w 3035301"/>
                    <a:gd name="connsiteY15" fmla="*/ 138786 h 2178724"/>
                    <a:gd name="connsiteX16" fmla="*/ 2290763 w 3035301"/>
                    <a:gd name="connsiteY16" fmla="*/ 148311 h 2178724"/>
                    <a:gd name="connsiteX17" fmla="*/ 2243138 w 3035301"/>
                    <a:gd name="connsiteY17" fmla="*/ 919836 h 2178724"/>
                    <a:gd name="connsiteX18" fmla="*/ 2433638 w 3035301"/>
                    <a:gd name="connsiteY18" fmla="*/ 910311 h 2178724"/>
                    <a:gd name="connsiteX19" fmla="*/ 2471738 w 3035301"/>
                    <a:gd name="connsiteY19" fmla="*/ 176886 h 2178724"/>
                    <a:gd name="connsiteX20" fmla="*/ 2728913 w 3035301"/>
                    <a:gd name="connsiteY20" fmla="*/ 205461 h 2178724"/>
                    <a:gd name="connsiteX21" fmla="*/ 2633663 w 3035301"/>
                    <a:gd name="connsiteY21" fmla="*/ 986511 h 2178724"/>
                    <a:gd name="connsiteX22" fmla="*/ 2757488 w 3035301"/>
                    <a:gd name="connsiteY22" fmla="*/ 1958061 h 2178724"/>
                    <a:gd name="connsiteX23" fmla="*/ 2643188 w 3035301"/>
                    <a:gd name="connsiteY23" fmla="*/ 2148561 h 2178724"/>
                    <a:gd name="connsiteX24" fmla="*/ 404813 w 3035301"/>
                    <a:gd name="connsiteY24" fmla="*/ 2139036 h 2178724"/>
                    <a:gd name="connsiteX25" fmla="*/ 214313 w 3035301"/>
                    <a:gd name="connsiteY25" fmla="*/ 1929486 h 2178724"/>
                    <a:gd name="connsiteX26" fmla="*/ 319740 w 3035301"/>
                    <a:gd name="connsiteY26" fmla="*/ 1019122 h 2178724"/>
                    <a:gd name="connsiteX27" fmla="*/ 395288 w 3035301"/>
                    <a:gd name="connsiteY27" fmla="*/ 148311 h 2178724"/>
                    <a:gd name="connsiteX28" fmla="*/ 604838 w 3035301"/>
                    <a:gd name="connsiteY28" fmla="*/ 129261 h 2178724"/>
                    <a:gd name="connsiteX0" fmla="*/ 604838 w 3035301"/>
                    <a:gd name="connsiteY0" fmla="*/ 129261 h 2178724"/>
                    <a:gd name="connsiteX1" fmla="*/ 585788 w 3035301"/>
                    <a:gd name="connsiteY1" fmla="*/ 824586 h 2178724"/>
                    <a:gd name="connsiteX2" fmla="*/ 852488 w 3035301"/>
                    <a:gd name="connsiteY2" fmla="*/ 872211 h 2178724"/>
                    <a:gd name="connsiteX3" fmla="*/ 957263 w 3035301"/>
                    <a:gd name="connsiteY3" fmla="*/ 224511 h 2178724"/>
                    <a:gd name="connsiteX4" fmla="*/ 1157288 w 3035301"/>
                    <a:gd name="connsiteY4" fmla="*/ 176886 h 2178724"/>
                    <a:gd name="connsiteX5" fmla="*/ 1138238 w 3035301"/>
                    <a:gd name="connsiteY5" fmla="*/ 862686 h 2178724"/>
                    <a:gd name="connsiteX6" fmla="*/ 1328738 w 3035301"/>
                    <a:gd name="connsiteY6" fmla="*/ 881736 h 2178724"/>
                    <a:gd name="connsiteX7" fmla="*/ 1357313 w 3035301"/>
                    <a:gd name="connsiteY7" fmla="*/ 176886 h 2178724"/>
                    <a:gd name="connsiteX8" fmla="*/ 1585913 w 3035301"/>
                    <a:gd name="connsiteY8" fmla="*/ 186411 h 2178724"/>
                    <a:gd name="connsiteX9" fmla="*/ 1500188 w 3035301"/>
                    <a:gd name="connsiteY9" fmla="*/ 910311 h 2178724"/>
                    <a:gd name="connsiteX10" fmla="*/ 1738313 w 3035301"/>
                    <a:gd name="connsiteY10" fmla="*/ 900786 h 2178724"/>
                    <a:gd name="connsiteX11" fmla="*/ 1719263 w 3035301"/>
                    <a:gd name="connsiteY11" fmla="*/ 176886 h 2178724"/>
                    <a:gd name="connsiteX12" fmla="*/ 1900238 w 3035301"/>
                    <a:gd name="connsiteY12" fmla="*/ 176886 h 2178724"/>
                    <a:gd name="connsiteX13" fmla="*/ 1890713 w 3035301"/>
                    <a:gd name="connsiteY13" fmla="*/ 957936 h 2178724"/>
                    <a:gd name="connsiteX14" fmla="*/ 2090738 w 3035301"/>
                    <a:gd name="connsiteY14" fmla="*/ 910311 h 2178724"/>
                    <a:gd name="connsiteX15" fmla="*/ 2119313 w 3035301"/>
                    <a:gd name="connsiteY15" fmla="*/ 138786 h 2178724"/>
                    <a:gd name="connsiteX16" fmla="*/ 2290763 w 3035301"/>
                    <a:gd name="connsiteY16" fmla="*/ 148311 h 2178724"/>
                    <a:gd name="connsiteX17" fmla="*/ 2243138 w 3035301"/>
                    <a:gd name="connsiteY17" fmla="*/ 919836 h 2178724"/>
                    <a:gd name="connsiteX18" fmla="*/ 2433638 w 3035301"/>
                    <a:gd name="connsiteY18" fmla="*/ 910311 h 2178724"/>
                    <a:gd name="connsiteX19" fmla="*/ 2471738 w 3035301"/>
                    <a:gd name="connsiteY19" fmla="*/ 176886 h 2178724"/>
                    <a:gd name="connsiteX20" fmla="*/ 2728913 w 3035301"/>
                    <a:gd name="connsiteY20" fmla="*/ 205461 h 2178724"/>
                    <a:gd name="connsiteX21" fmla="*/ 2633663 w 3035301"/>
                    <a:gd name="connsiteY21" fmla="*/ 986511 h 2178724"/>
                    <a:gd name="connsiteX22" fmla="*/ 2757488 w 3035301"/>
                    <a:gd name="connsiteY22" fmla="*/ 1958061 h 2178724"/>
                    <a:gd name="connsiteX23" fmla="*/ 2643188 w 3035301"/>
                    <a:gd name="connsiteY23" fmla="*/ 2148561 h 2178724"/>
                    <a:gd name="connsiteX24" fmla="*/ 404813 w 3035301"/>
                    <a:gd name="connsiteY24" fmla="*/ 2139036 h 2178724"/>
                    <a:gd name="connsiteX25" fmla="*/ 214313 w 3035301"/>
                    <a:gd name="connsiteY25" fmla="*/ 1929486 h 2178724"/>
                    <a:gd name="connsiteX26" fmla="*/ 319740 w 3035301"/>
                    <a:gd name="connsiteY26" fmla="*/ 1019122 h 2178724"/>
                    <a:gd name="connsiteX27" fmla="*/ 395288 w 3035301"/>
                    <a:gd name="connsiteY27" fmla="*/ 148311 h 2178724"/>
                    <a:gd name="connsiteX28" fmla="*/ 604838 w 3035301"/>
                    <a:gd name="connsiteY28" fmla="*/ 129261 h 2178724"/>
                    <a:gd name="connsiteX0" fmla="*/ 604838 w 3035301"/>
                    <a:gd name="connsiteY0" fmla="*/ 129261 h 2178724"/>
                    <a:gd name="connsiteX1" fmla="*/ 585788 w 3035301"/>
                    <a:gd name="connsiteY1" fmla="*/ 824586 h 2178724"/>
                    <a:gd name="connsiteX2" fmla="*/ 852488 w 3035301"/>
                    <a:gd name="connsiteY2" fmla="*/ 872211 h 2178724"/>
                    <a:gd name="connsiteX3" fmla="*/ 957263 w 3035301"/>
                    <a:gd name="connsiteY3" fmla="*/ 224511 h 2178724"/>
                    <a:gd name="connsiteX4" fmla="*/ 1157288 w 3035301"/>
                    <a:gd name="connsiteY4" fmla="*/ 176886 h 2178724"/>
                    <a:gd name="connsiteX5" fmla="*/ 1138238 w 3035301"/>
                    <a:gd name="connsiteY5" fmla="*/ 862686 h 2178724"/>
                    <a:gd name="connsiteX6" fmla="*/ 1328738 w 3035301"/>
                    <a:gd name="connsiteY6" fmla="*/ 881736 h 2178724"/>
                    <a:gd name="connsiteX7" fmla="*/ 1357313 w 3035301"/>
                    <a:gd name="connsiteY7" fmla="*/ 176886 h 2178724"/>
                    <a:gd name="connsiteX8" fmla="*/ 1585913 w 3035301"/>
                    <a:gd name="connsiteY8" fmla="*/ 186411 h 2178724"/>
                    <a:gd name="connsiteX9" fmla="*/ 1500188 w 3035301"/>
                    <a:gd name="connsiteY9" fmla="*/ 910311 h 2178724"/>
                    <a:gd name="connsiteX10" fmla="*/ 1738313 w 3035301"/>
                    <a:gd name="connsiteY10" fmla="*/ 900786 h 2178724"/>
                    <a:gd name="connsiteX11" fmla="*/ 1719263 w 3035301"/>
                    <a:gd name="connsiteY11" fmla="*/ 176886 h 2178724"/>
                    <a:gd name="connsiteX12" fmla="*/ 1900238 w 3035301"/>
                    <a:gd name="connsiteY12" fmla="*/ 176886 h 2178724"/>
                    <a:gd name="connsiteX13" fmla="*/ 1890713 w 3035301"/>
                    <a:gd name="connsiteY13" fmla="*/ 957936 h 2178724"/>
                    <a:gd name="connsiteX14" fmla="*/ 2090738 w 3035301"/>
                    <a:gd name="connsiteY14" fmla="*/ 910311 h 2178724"/>
                    <a:gd name="connsiteX15" fmla="*/ 2119313 w 3035301"/>
                    <a:gd name="connsiteY15" fmla="*/ 138786 h 2178724"/>
                    <a:gd name="connsiteX16" fmla="*/ 2290763 w 3035301"/>
                    <a:gd name="connsiteY16" fmla="*/ 148311 h 2178724"/>
                    <a:gd name="connsiteX17" fmla="*/ 2243138 w 3035301"/>
                    <a:gd name="connsiteY17" fmla="*/ 919836 h 2178724"/>
                    <a:gd name="connsiteX18" fmla="*/ 2433638 w 3035301"/>
                    <a:gd name="connsiteY18" fmla="*/ 910311 h 2178724"/>
                    <a:gd name="connsiteX19" fmla="*/ 2471738 w 3035301"/>
                    <a:gd name="connsiteY19" fmla="*/ 176886 h 2178724"/>
                    <a:gd name="connsiteX20" fmla="*/ 2728913 w 3035301"/>
                    <a:gd name="connsiteY20" fmla="*/ 205461 h 2178724"/>
                    <a:gd name="connsiteX21" fmla="*/ 2633663 w 3035301"/>
                    <a:gd name="connsiteY21" fmla="*/ 986511 h 2178724"/>
                    <a:gd name="connsiteX22" fmla="*/ 2757488 w 3035301"/>
                    <a:gd name="connsiteY22" fmla="*/ 1958061 h 2178724"/>
                    <a:gd name="connsiteX23" fmla="*/ 2643188 w 3035301"/>
                    <a:gd name="connsiteY23" fmla="*/ 2148561 h 2178724"/>
                    <a:gd name="connsiteX24" fmla="*/ 404813 w 3035301"/>
                    <a:gd name="connsiteY24" fmla="*/ 2139036 h 2178724"/>
                    <a:gd name="connsiteX25" fmla="*/ 214313 w 3035301"/>
                    <a:gd name="connsiteY25" fmla="*/ 1929486 h 2178724"/>
                    <a:gd name="connsiteX26" fmla="*/ 319740 w 3035301"/>
                    <a:gd name="connsiteY26" fmla="*/ 1019122 h 2178724"/>
                    <a:gd name="connsiteX27" fmla="*/ 395288 w 3035301"/>
                    <a:gd name="connsiteY27" fmla="*/ 148311 h 2178724"/>
                    <a:gd name="connsiteX28" fmla="*/ 604838 w 3035301"/>
                    <a:gd name="connsiteY28" fmla="*/ 129261 h 21787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</a:cxnLst>
                  <a:rect l="l" t="t" r="r" b="b"/>
                  <a:pathLst>
                    <a:path w="3035301" h="2178724">
                      <a:moveTo>
                        <a:pt x="604838" y="129261"/>
                      </a:moveTo>
                      <a:cubicBezTo>
                        <a:pt x="636588" y="241973"/>
                        <a:pt x="544513" y="700761"/>
                        <a:pt x="585788" y="824586"/>
                      </a:cubicBezTo>
                      <a:cubicBezTo>
                        <a:pt x="627063" y="948411"/>
                        <a:pt x="790575" y="972224"/>
                        <a:pt x="852488" y="872211"/>
                      </a:cubicBezTo>
                      <a:cubicBezTo>
                        <a:pt x="914401" y="772198"/>
                        <a:pt x="906463" y="340398"/>
                        <a:pt x="957263" y="224511"/>
                      </a:cubicBezTo>
                      <a:cubicBezTo>
                        <a:pt x="1008063" y="108624"/>
                        <a:pt x="1127125" y="70523"/>
                        <a:pt x="1157288" y="176886"/>
                      </a:cubicBezTo>
                      <a:cubicBezTo>
                        <a:pt x="1187451" y="283249"/>
                        <a:pt x="1109663" y="745211"/>
                        <a:pt x="1138238" y="862686"/>
                      </a:cubicBezTo>
                      <a:cubicBezTo>
                        <a:pt x="1166813" y="980161"/>
                        <a:pt x="1292226" y="996036"/>
                        <a:pt x="1328738" y="881736"/>
                      </a:cubicBezTo>
                      <a:cubicBezTo>
                        <a:pt x="1365250" y="767436"/>
                        <a:pt x="1314451" y="292774"/>
                        <a:pt x="1357313" y="176886"/>
                      </a:cubicBezTo>
                      <a:cubicBezTo>
                        <a:pt x="1400176" y="60999"/>
                        <a:pt x="1562101" y="64174"/>
                        <a:pt x="1585913" y="186411"/>
                      </a:cubicBezTo>
                      <a:cubicBezTo>
                        <a:pt x="1609726" y="308649"/>
                        <a:pt x="1474788" y="791248"/>
                        <a:pt x="1500188" y="910311"/>
                      </a:cubicBezTo>
                      <a:cubicBezTo>
                        <a:pt x="1525588" y="1029374"/>
                        <a:pt x="1701801" y="1023023"/>
                        <a:pt x="1738313" y="900786"/>
                      </a:cubicBezTo>
                      <a:cubicBezTo>
                        <a:pt x="1774825" y="778549"/>
                        <a:pt x="1692276" y="297536"/>
                        <a:pt x="1719263" y="176886"/>
                      </a:cubicBezTo>
                      <a:cubicBezTo>
                        <a:pt x="1746251" y="56236"/>
                        <a:pt x="1871663" y="46711"/>
                        <a:pt x="1900238" y="176886"/>
                      </a:cubicBezTo>
                      <a:cubicBezTo>
                        <a:pt x="1928813" y="307061"/>
                        <a:pt x="1858963" y="835699"/>
                        <a:pt x="1890713" y="957936"/>
                      </a:cubicBezTo>
                      <a:cubicBezTo>
                        <a:pt x="1922463" y="1080173"/>
                        <a:pt x="2052638" y="1046836"/>
                        <a:pt x="2090738" y="910311"/>
                      </a:cubicBezTo>
                      <a:cubicBezTo>
                        <a:pt x="2128838" y="773786"/>
                        <a:pt x="2085976" y="265786"/>
                        <a:pt x="2119313" y="138786"/>
                      </a:cubicBezTo>
                      <a:cubicBezTo>
                        <a:pt x="2152650" y="11786"/>
                        <a:pt x="2270126" y="18136"/>
                        <a:pt x="2290763" y="148311"/>
                      </a:cubicBezTo>
                      <a:cubicBezTo>
                        <a:pt x="2311400" y="278486"/>
                        <a:pt x="2219326" y="792836"/>
                        <a:pt x="2243138" y="919836"/>
                      </a:cubicBezTo>
                      <a:cubicBezTo>
                        <a:pt x="2266950" y="1046836"/>
                        <a:pt x="2395538" y="1034136"/>
                        <a:pt x="2433638" y="910311"/>
                      </a:cubicBezTo>
                      <a:cubicBezTo>
                        <a:pt x="2471738" y="786486"/>
                        <a:pt x="2422526" y="294361"/>
                        <a:pt x="2471738" y="176886"/>
                      </a:cubicBezTo>
                      <a:cubicBezTo>
                        <a:pt x="2520950" y="59411"/>
                        <a:pt x="2701926" y="70524"/>
                        <a:pt x="2728913" y="205461"/>
                      </a:cubicBezTo>
                      <a:cubicBezTo>
                        <a:pt x="2755900" y="340398"/>
                        <a:pt x="2628901" y="694411"/>
                        <a:pt x="2633663" y="986511"/>
                      </a:cubicBezTo>
                      <a:cubicBezTo>
                        <a:pt x="2905530" y="1165151"/>
                        <a:pt x="2755901" y="1764386"/>
                        <a:pt x="2757488" y="1958061"/>
                      </a:cubicBezTo>
                      <a:cubicBezTo>
                        <a:pt x="2759075" y="2151736"/>
                        <a:pt x="3035301" y="2118399"/>
                        <a:pt x="2643188" y="2148561"/>
                      </a:cubicBezTo>
                      <a:cubicBezTo>
                        <a:pt x="2251076" y="2178724"/>
                        <a:pt x="809626" y="2175549"/>
                        <a:pt x="404813" y="2139036"/>
                      </a:cubicBezTo>
                      <a:cubicBezTo>
                        <a:pt x="0" y="2102523"/>
                        <a:pt x="228492" y="2116138"/>
                        <a:pt x="214313" y="1929486"/>
                      </a:cubicBezTo>
                      <a:cubicBezTo>
                        <a:pt x="200134" y="1742834"/>
                        <a:pt x="156026" y="1111754"/>
                        <a:pt x="319740" y="1019122"/>
                      </a:cubicBezTo>
                      <a:cubicBezTo>
                        <a:pt x="349902" y="722260"/>
                        <a:pt x="347772" y="296621"/>
                        <a:pt x="395288" y="148311"/>
                      </a:cubicBezTo>
                      <a:cubicBezTo>
                        <a:pt x="442804" y="1"/>
                        <a:pt x="573088" y="16549"/>
                        <a:pt x="604838" y="129261"/>
                      </a:cubicBezTo>
                      <a:close/>
                    </a:path>
                  </a:pathLst>
                </a:custGeom>
                <a:solidFill>
                  <a:srgbClr val="FF7C80"/>
                </a:solidFill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/>
                </a:p>
              </p:txBody>
            </p:sp>
            <p:sp>
              <p:nvSpPr>
                <p:cNvPr id="30" name="Oval 8">
                  <a:extLst>
                    <a:ext uri="{FF2B5EF4-FFF2-40B4-BE49-F238E27FC236}">
                      <a16:creationId xmlns:a16="http://schemas.microsoft.com/office/drawing/2014/main" id="{1F23148A-6519-4E32-AF4D-3446218B8EC6}"/>
                    </a:ext>
                  </a:extLst>
                </p:cNvPr>
                <p:cNvSpPr/>
                <p:nvPr/>
              </p:nvSpPr>
              <p:spPr>
                <a:xfrm>
                  <a:off x="3297745" y="2608791"/>
                  <a:ext cx="281889" cy="144464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/>
                </a:p>
              </p:txBody>
            </p:sp>
          </p:grpSp>
          <p:grpSp>
            <p:nvGrpSpPr>
              <p:cNvPr id="36914" name="Group 17">
                <a:extLst>
                  <a:ext uri="{FF2B5EF4-FFF2-40B4-BE49-F238E27FC236}">
                    <a16:creationId xmlns:a16="http://schemas.microsoft.com/office/drawing/2014/main" id="{075FEE13-711F-4DD2-B355-EE05A8FA94A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358726" y="1915379"/>
                <a:ext cx="1298873" cy="914510"/>
                <a:chOff x="1539576" y="1905854"/>
                <a:chExt cx="1298873" cy="914510"/>
              </a:xfrm>
            </p:grpSpPr>
            <p:sp>
              <p:nvSpPr>
                <p:cNvPr id="27" name="Freeform 116">
                  <a:extLst>
                    <a:ext uri="{FF2B5EF4-FFF2-40B4-BE49-F238E27FC236}">
                      <a16:creationId xmlns:a16="http://schemas.microsoft.com/office/drawing/2014/main" id="{72327AC8-2C89-476A-95B7-C547D5FE0D63}"/>
                    </a:ext>
                  </a:extLst>
                </p:cNvPr>
                <p:cNvSpPr/>
                <p:nvPr/>
              </p:nvSpPr>
              <p:spPr>
                <a:xfrm flipH="1">
                  <a:off x="1538343" y="1905000"/>
                  <a:ext cx="1299289" cy="914930"/>
                </a:xfrm>
                <a:custGeom>
                  <a:avLst/>
                  <a:gdLst>
                    <a:gd name="connsiteX0" fmla="*/ 604838 w 3035301"/>
                    <a:gd name="connsiteY0" fmla="*/ 282575 h 2414588"/>
                    <a:gd name="connsiteX1" fmla="*/ 585788 w 3035301"/>
                    <a:gd name="connsiteY1" fmla="*/ 977900 h 2414588"/>
                    <a:gd name="connsiteX2" fmla="*/ 852488 w 3035301"/>
                    <a:gd name="connsiteY2" fmla="*/ 1025525 h 2414588"/>
                    <a:gd name="connsiteX3" fmla="*/ 957263 w 3035301"/>
                    <a:gd name="connsiteY3" fmla="*/ 377825 h 2414588"/>
                    <a:gd name="connsiteX4" fmla="*/ 1157288 w 3035301"/>
                    <a:gd name="connsiteY4" fmla="*/ 330200 h 2414588"/>
                    <a:gd name="connsiteX5" fmla="*/ 1138238 w 3035301"/>
                    <a:gd name="connsiteY5" fmla="*/ 1016000 h 2414588"/>
                    <a:gd name="connsiteX6" fmla="*/ 1328738 w 3035301"/>
                    <a:gd name="connsiteY6" fmla="*/ 1035050 h 2414588"/>
                    <a:gd name="connsiteX7" fmla="*/ 1357313 w 3035301"/>
                    <a:gd name="connsiteY7" fmla="*/ 330200 h 2414588"/>
                    <a:gd name="connsiteX8" fmla="*/ 1585913 w 3035301"/>
                    <a:gd name="connsiteY8" fmla="*/ 339725 h 2414588"/>
                    <a:gd name="connsiteX9" fmla="*/ 1500188 w 3035301"/>
                    <a:gd name="connsiteY9" fmla="*/ 1063625 h 2414588"/>
                    <a:gd name="connsiteX10" fmla="*/ 1738313 w 3035301"/>
                    <a:gd name="connsiteY10" fmla="*/ 1054100 h 2414588"/>
                    <a:gd name="connsiteX11" fmla="*/ 1719263 w 3035301"/>
                    <a:gd name="connsiteY11" fmla="*/ 330200 h 2414588"/>
                    <a:gd name="connsiteX12" fmla="*/ 1900238 w 3035301"/>
                    <a:gd name="connsiteY12" fmla="*/ 330200 h 2414588"/>
                    <a:gd name="connsiteX13" fmla="*/ 1890713 w 3035301"/>
                    <a:gd name="connsiteY13" fmla="*/ 1111250 h 2414588"/>
                    <a:gd name="connsiteX14" fmla="*/ 2090738 w 3035301"/>
                    <a:gd name="connsiteY14" fmla="*/ 1063625 h 2414588"/>
                    <a:gd name="connsiteX15" fmla="*/ 2119313 w 3035301"/>
                    <a:gd name="connsiteY15" fmla="*/ 292100 h 2414588"/>
                    <a:gd name="connsiteX16" fmla="*/ 2290763 w 3035301"/>
                    <a:gd name="connsiteY16" fmla="*/ 301625 h 2414588"/>
                    <a:gd name="connsiteX17" fmla="*/ 2243138 w 3035301"/>
                    <a:gd name="connsiteY17" fmla="*/ 1073150 h 2414588"/>
                    <a:gd name="connsiteX18" fmla="*/ 2433638 w 3035301"/>
                    <a:gd name="connsiteY18" fmla="*/ 1063625 h 2414588"/>
                    <a:gd name="connsiteX19" fmla="*/ 2471738 w 3035301"/>
                    <a:gd name="connsiteY19" fmla="*/ 330200 h 2414588"/>
                    <a:gd name="connsiteX20" fmla="*/ 2728913 w 3035301"/>
                    <a:gd name="connsiteY20" fmla="*/ 358775 h 2414588"/>
                    <a:gd name="connsiteX21" fmla="*/ 2633663 w 3035301"/>
                    <a:gd name="connsiteY21" fmla="*/ 1139825 h 2414588"/>
                    <a:gd name="connsiteX22" fmla="*/ 2757488 w 3035301"/>
                    <a:gd name="connsiteY22" fmla="*/ 2111375 h 2414588"/>
                    <a:gd name="connsiteX23" fmla="*/ 2643188 w 3035301"/>
                    <a:gd name="connsiteY23" fmla="*/ 2301875 h 2414588"/>
                    <a:gd name="connsiteX24" fmla="*/ 404813 w 3035301"/>
                    <a:gd name="connsiteY24" fmla="*/ 2292350 h 2414588"/>
                    <a:gd name="connsiteX25" fmla="*/ 214313 w 3035301"/>
                    <a:gd name="connsiteY25" fmla="*/ 2082800 h 2414588"/>
                    <a:gd name="connsiteX26" fmla="*/ 395288 w 3035301"/>
                    <a:gd name="connsiteY26" fmla="*/ 301625 h 2414588"/>
                    <a:gd name="connsiteX27" fmla="*/ 604838 w 3035301"/>
                    <a:gd name="connsiteY27" fmla="*/ 282575 h 2414588"/>
                    <a:gd name="connsiteX0" fmla="*/ 604838 w 3035301"/>
                    <a:gd name="connsiteY0" fmla="*/ 133042 h 2182505"/>
                    <a:gd name="connsiteX1" fmla="*/ 585788 w 3035301"/>
                    <a:gd name="connsiteY1" fmla="*/ 828367 h 2182505"/>
                    <a:gd name="connsiteX2" fmla="*/ 852488 w 3035301"/>
                    <a:gd name="connsiteY2" fmla="*/ 875992 h 2182505"/>
                    <a:gd name="connsiteX3" fmla="*/ 957263 w 3035301"/>
                    <a:gd name="connsiteY3" fmla="*/ 228292 h 2182505"/>
                    <a:gd name="connsiteX4" fmla="*/ 1157288 w 3035301"/>
                    <a:gd name="connsiteY4" fmla="*/ 180667 h 2182505"/>
                    <a:gd name="connsiteX5" fmla="*/ 1138238 w 3035301"/>
                    <a:gd name="connsiteY5" fmla="*/ 866467 h 2182505"/>
                    <a:gd name="connsiteX6" fmla="*/ 1328738 w 3035301"/>
                    <a:gd name="connsiteY6" fmla="*/ 885517 h 2182505"/>
                    <a:gd name="connsiteX7" fmla="*/ 1357313 w 3035301"/>
                    <a:gd name="connsiteY7" fmla="*/ 180667 h 2182505"/>
                    <a:gd name="connsiteX8" fmla="*/ 1585913 w 3035301"/>
                    <a:gd name="connsiteY8" fmla="*/ 190192 h 2182505"/>
                    <a:gd name="connsiteX9" fmla="*/ 1500188 w 3035301"/>
                    <a:gd name="connsiteY9" fmla="*/ 914092 h 2182505"/>
                    <a:gd name="connsiteX10" fmla="*/ 1738313 w 3035301"/>
                    <a:gd name="connsiteY10" fmla="*/ 904567 h 2182505"/>
                    <a:gd name="connsiteX11" fmla="*/ 1719263 w 3035301"/>
                    <a:gd name="connsiteY11" fmla="*/ 180667 h 2182505"/>
                    <a:gd name="connsiteX12" fmla="*/ 1900238 w 3035301"/>
                    <a:gd name="connsiteY12" fmla="*/ 180667 h 2182505"/>
                    <a:gd name="connsiteX13" fmla="*/ 1890713 w 3035301"/>
                    <a:gd name="connsiteY13" fmla="*/ 961717 h 2182505"/>
                    <a:gd name="connsiteX14" fmla="*/ 2090738 w 3035301"/>
                    <a:gd name="connsiteY14" fmla="*/ 914092 h 2182505"/>
                    <a:gd name="connsiteX15" fmla="*/ 2119313 w 3035301"/>
                    <a:gd name="connsiteY15" fmla="*/ 142567 h 2182505"/>
                    <a:gd name="connsiteX16" fmla="*/ 2290763 w 3035301"/>
                    <a:gd name="connsiteY16" fmla="*/ 152092 h 2182505"/>
                    <a:gd name="connsiteX17" fmla="*/ 2243138 w 3035301"/>
                    <a:gd name="connsiteY17" fmla="*/ 923617 h 2182505"/>
                    <a:gd name="connsiteX18" fmla="*/ 2433638 w 3035301"/>
                    <a:gd name="connsiteY18" fmla="*/ 914092 h 2182505"/>
                    <a:gd name="connsiteX19" fmla="*/ 2471738 w 3035301"/>
                    <a:gd name="connsiteY19" fmla="*/ 180667 h 2182505"/>
                    <a:gd name="connsiteX20" fmla="*/ 2728913 w 3035301"/>
                    <a:gd name="connsiteY20" fmla="*/ 209242 h 2182505"/>
                    <a:gd name="connsiteX21" fmla="*/ 2633663 w 3035301"/>
                    <a:gd name="connsiteY21" fmla="*/ 990292 h 2182505"/>
                    <a:gd name="connsiteX22" fmla="*/ 2757488 w 3035301"/>
                    <a:gd name="connsiteY22" fmla="*/ 1961842 h 2182505"/>
                    <a:gd name="connsiteX23" fmla="*/ 2643188 w 3035301"/>
                    <a:gd name="connsiteY23" fmla="*/ 2152342 h 2182505"/>
                    <a:gd name="connsiteX24" fmla="*/ 404813 w 3035301"/>
                    <a:gd name="connsiteY24" fmla="*/ 2142817 h 2182505"/>
                    <a:gd name="connsiteX25" fmla="*/ 214313 w 3035301"/>
                    <a:gd name="connsiteY25" fmla="*/ 1933267 h 2182505"/>
                    <a:gd name="connsiteX26" fmla="*/ 222585 w 3035301"/>
                    <a:gd name="connsiteY26" fmla="*/ 1045595 h 2182505"/>
                    <a:gd name="connsiteX27" fmla="*/ 395288 w 3035301"/>
                    <a:gd name="connsiteY27" fmla="*/ 152092 h 2182505"/>
                    <a:gd name="connsiteX28" fmla="*/ 604838 w 3035301"/>
                    <a:gd name="connsiteY28" fmla="*/ 133042 h 2182505"/>
                    <a:gd name="connsiteX0" fmla="*/ 604838 w 3035301"/>
                    <a:gd name="connsiteY0" fmla="*/ 129261 h 2178724"/>
                    <a:gd name="connsiteX1" fmla="*/ 585788 w 3035301"/>
                    <a:gd name="connsiteY1" fmla="*/ 824586 h 2178724"/>
                    <a:gd name="connsiteX2" fmla="*/ 852488 w 3035301"/>
                    <a:gd name="connsiteY2" fmla="*/ 872211 h 2178724"/>
                    <a:gd name="connsiteX3" fmla="*/ 957263 w 3035301"/>
                    <a:gd name="connsiteY3" fmla="*/ 224511 h 2178724"/>
                    <a:gd name="connsiteX4" fmla="*/ 1157288 w 3035301"/>
                    <a:gd name="connsiteY4" fmla="*/ 176886 h 2178724"/>
                    <a:gd name="connsiteX5" fmla="*/ 1138238 w 3035301"/>
                    <a:gd name="connsiteY5" fmla="*/ 862686 h 2178724"/>
                    <a:gd name="connsiteX6" fmla="*/ 1328738 w 3035301"/>
                    <a:gd name="connsiteY6" fmla="*/ 881736 h 2178724"/>
                    <a:gd name="connsiteX7" fmla="*/ 1357313 w 3035301"/>
                    <a:gd name="connsiteY7" fmla="*/ 176886 h 2178724"/>
                    <a:gd name="connsiteX8" fmla="*/ 1585913 w 3035301"/>
                    <a:gd name="connsiteY8" fmla="*/ 186411 h 2178724"/>
                    <a:gd name="connsiteX9" fmla="*/ 1500188 w 3035301"/>
                    <a:gd name="connsiteY9" fmla="*/ 910311 h 2178724"/>
                    <a:gd name="connsiteX10" fmla="*/ 1738313 w 3035301"/>
                    <a:gd name="connsiteY10" fmla="*/ 900786 h 2178724"/>
                    <a:gd name="connsiteX11" fmla="*/ 1719263 w 3035301"/>
                    <a:gd name="connsiteY11" fmla="*/ 176886 h 2178724"/>
                    <a:gd name="connsiteX12" fmla="*/ 1900238 w 3035301"/>
                    <a:gd name="connsiteY12" fmla="*/ 176886 h 2178724"/>
                    <a:gd name="connsiteX13" fmla="*/ 1890713 w 3035301"/>
                    <a:gd name="connsiteY13" fmla="*/ 957936 h 2178724"/>
                    <a:gd name="connsiteX14" fmla="*/ 2090738 w 3035301"/>
                    <a:gd name="connsiteY14" fmla="*/ 910311 h 2178724"/>
                    <a:gd name="connsiteX15" fmla="*/ 2119313 w 3035301"/>
                    <a:gd name="connsiteY15" fmla="*/ 138786 h 2178724"/>
                    <a:gd name="connsiteX16" fmla="*/ 2290763 w 3035301"/>
                    <a:gd name="connsiteY16" fmla="*/ 148311 h 2178724"/>
                    <a:gd name="connsiteX17" fmla="*/ 2243138 w 3035301"/>
                    <a:gd name="connsiteY17" fmla="*/ 919836 h 2178724"/>
                    <a:gd name="connsiteX18" fmla="*/ 2433638 w 3035301"/>
                    <a:gd name="connsiteY18" fmla="*/ 910311 h 2178724"/>
                    <a:gd name="connsiteX19" fmla="*/ 2471738 w 3035301"/>
                    <a:gd name="connsiteY19" fmla="*/ 176886 h 2178724"/>
                    <a:gd name="connsiteX20" fmla="*/ 2728913 w 3035301"/>
                    <a:gd name="connsiteY20" fmla="*/ 205461 h 2178724"/>
                    <a:gd name="connsiteX21" fmla="*/ 2633663 w 3035301"/>
                    <a:gd name="connsiteY21" fmla="*/ 986511 h 2178724"/>
                    <a:gd name="connsiteX22" fmla="*/ 2757488 w 3035301"/>
                    <a:gd name="connsiteY22" fmla="*/ 1958061 h 2178724"/>
                    <a:gd name="connsiteX23" fmla="*/ 2643188 w 3035301"/>
                    <a:gd name="connsiteY23" fmla="*/ 2148561 h 2178724"/>
                    <a:gd name="connsiteX24" fmla="*/ 404813 w 3035301"/>
                    <a:gd name="connsiteY24" fmla="*/ 2139036 h 2178724"/>
                    <a:gd name="connsiteX25" fmla="*/ 214313 w 3035301"/>
                    <a:gd name="connsiteY25" fmla="*/ 1929486 h 2178724"/>
                    <a:gd name="connsiteX26" fmla="*/ 378396 w 3035301"/>
                    <a:gd name="connsiteY26" fmla="*/ 1019122 h 2178724"/>
                    <a:gd name="connsiteX27" fmla="*/ 395288 w 3035301"/>
                    <a:gd name="connsiteY27" fmla="*/ 148311 h 2178724"/>
                    <a:gd name="connsiteX28" fmla="*/ 604838 w 3035301"/>
                    <a:gd name="connsiteY28" fmla="*/ 129261 h 2178724"/>
                    <a:gd name="connsiteX0" fmla="*/ 604838 w 3035301"/>
                    <a:gd name="connsiteY0" fmla="*/ 129261 h 2178724"/>
                    <a:gd name="connsiteX1" fmla="*/ 585788 w 3035301"/>
                    <a:gd name="connsiteY1" fmla="*/ 824586 h 2178724"/>
                    <a:gd name="connsiteX2" fmla="*/ 852488 w 3035301"/>
                    <a:gd name="connsiteY2" fmla="*/ 872211 h 2178724"/>
                    <a:gd name="connsiteX3" fmla="*/ 957263 w 3035301"/>
                    <a:gd name="connsiteY3" fmla="*/ 224511 h 2178724"/>
                    <a:gd name="connsiteX4" fmla="*/ 1157288 w 3035301"/>
                    <a:gd name="connsiteY4" fmla="*/ 176886 h 2178724"/>
                    <a:gd name="connsiteX5" fmla="*/ 1138238 w 3035301"/>
                    <a:gd name="connsiteY5" fmla="*/ 862686 h 2178724"/>
                    <a:gd name="connsiteX6" fmla="*/ 1328738 w 3035301"/>
                    <a:gd name="connsiteY6" fmla="*/ 881736 h 2178724"/>
                    <a:gd name="connsiteX7" fmla="*/ 1357313 w 3035301"/>
                    <a:gd name="connsiteY7" fmla="*/ 176886 h 2178724"/>
                    <a:gd name="connsiteX8" fmla="*/ 1585913 w 3035301"/>
                    <a:gd name="connsiteY8" fmla="*/ 186411 h 2178724"/>
                    <a:gd name="connsiteX9" fmla="*/ 1500188 w 3035301"/>
                    <a:gd name="connsiteY9" fmla="*/ 910311 h 2178724"/>
                    <a:gd name="connsiteX10" fmla="*/ 1738313 w 3035301"/>
                    <a:gd name="connsiteY10" fmla="*/ 900786 h 2178724"/>
                    <a:gd name="connsiteX11" fmla="*/ 1719263 w 3035301"/>
                    <a:gd name="connsiteY11" fmla="*/ 176886 h 2178724"/>
                    <a:gd name="connsiteX12" fmla="*/ 1900238 w 3035301"/>
                    <a:gd name="connsiteY12" fmla="*/ 176886 h 2178724"/>
                    <a:gd name="connsiteX13" fmla="*/ 1890713 w 3035301"/>
                    <a:gd name="connsiteY13" fmla="*/ 957936 h 2178724"/>
                    <a:gd name="connsiteX14" fmla="*/ 2090738 w 3035301"/>
                    <a:gd name="connsiteY14" fmla="*/ 910311 h 2178724"/>
                    <a:gd name="connsiteX15" fmla="*/ 2119313 w 3035301"/>
                    <a:gd name="connsiteY15" fmla="*/ 138786 h 2178724"/>
                    <a:gd name="connsiteX16" fmla="*/ 2290763 w 3035301"/>
                    <a:gd name="connsiteY16" fmla="*/ 148311 h 2178724"/>
                    <a:gd name="connsiteX17" fmla="*/ 2243138 w 3035301"/>
                    <a:gd name="connsiteY17" fmla="*/ 919836 h 2178724"/>
                    <a:gd name="connsiteX18" fmla="*/ 2433638 w 3035301"/>
                    <a:gd name="connsiteY18" fmla="*/ 910311 h 2178724"/>
                    <a:gd name="connsiteX19" fmla="*/ 2471738 w 3035301"/>
                    <a:gd name="connsiteY19" fmla="*/ 176886 h 2178724"/>
                    <a:gd name="connsiteX20" fmla="*/ 2728913 w 3035301"/>
                    <a:gd name="connsiteY20" fmla="*/ 205461 h 2178724"/>
                    <a:gd name="connsiteX21" fmla="*/ 2633663 w 3035301"/>
                    <a:gd name="connsiteY21" fmla="*/ 986511 h 2178724"/>
                    <a:gd name="connsiteX22" fmla="*/ 2757488 w 3035301"/>
                    <a:gd name="connsiteY22" fmla="*/ 1958061 h 2178724"/>
                    <a:gd name="connsiteX23" fmla="*/ 2643188 w 3035301"/>
                    <a:gd name="connsiteY23" fmla="*/ 2148561 h 2178724"/>
                    <a:gd name="connsiteX24" fmla="*/ 404813 w 3035301"/>
                    <a:gd name="connsiteY24" fmla="*/ 2139036 h 2178724"/>
                    <a:gd name="connsiteX25" fmla="*/ 214313 w 3035301"/>
                    <a:gd name="connsiteY25" fmla="*/ 1929486 h 2178724"/>
                    <a:gd name="connsiteX26" fmla="*/ 378396 w 3035301"/>
                    <a:gd name="connsiteY26" fmla="*/ 1019122 h 2178724"/>
                    <a:gd name="connsiteX27" fmla="*/ 395288 w 3035301"/>
                    <a:gd name="connsiteY27" fmla="*/ 148311 h 2178724"/>
                    <a:gd name="connsiteX28" fmla="*/ 604838 w 3035301"/>
                    <a:gd name="connsiteY28" fmla="*/ 129261 h 2178724"/>
                    <a:gd name="connsiteX0" fmla="*/ 604838 w 3035301"/>
                    <a:gd name="connsiteY0" fmla="*/ 129261 h 2178724"/>
                    <a:gd name="connsiteX1" fmla="*/ 585788 w 3035301"/>
                    <a:gd name="connsiteY1" fmla="*/ 824586 h 2178724"/>
                    <a:gd name="connsiteX2" fmla="*/ 852488 w 3035301"/>
                    <a:gd name="connsiteY2" fmla="*/ 872211 h 2178724"/>
                    <a:gd name="connsiteX3" fmla="*/ 957263 w 3035301"/>
                    <a:gd name="connsiteY3" fmla="*/ 224511 h 2178724"/>
                    <a:gd name="connsiteX4" fmla="*/ 1157288 w 3035301"/>
                    <a:gd name="connsiteY4" fmla="*/ 176886 h 2178724"/>
                    <a:gd name="connsiteX5" fmla="*/ 1138238 w 3035301"/>
                    <a:gd name="connsiteY5" fmla="*/ 862686 h 2178724"/>
                    <a:gd name="connsiteX6" fmla="*/ 1328738 w 3035301"/>
                    <a:gd name="connsiteY6" fmla="*/ 881736 h 2178724"/>
                    <a:gd name="connsiteX7" fmla="*/ 1357313 w 3035301"/>
                    <a:gd name="connsiteY7" fmla="*/ 176886 h 2178724"/>
                    <a:gd name="connsiteX8" fmla="*/ 1585913 w 3035301"/>
                    <a:gd name="connsiteY8" fmla="*/ 186411 h 2178724"/>
                    <a:gd name="connsiteX9" fmla="*/ 1500188 w 3035301"/>
                    <a:gd name="connsiteY9" fmla="*/ 910311 h 2178724"/>
                    <a:gd name="connsiteX10" fmla="*/ 1738313 w 3035301"/>
                    <a:gd name="connsiteY10" fmla="*/ 900786 h 2178724"/>
                    <a:gd name="connsiteX11" fmla="*/ 1719263 w 3035301"/>
                    <a:gd name="connsiteY11" fmla="*/ 176886 h 2178724"/>
                    <a:gd name="connsiteX12" fmla="*/ 1900238 w 3035301"/>
                    <a:gd name="connsiteY12" fmla="*/ 176886 h 2178724"/>
                    <a:gd name="connsiteX13" fmla="*/ 1890713 w 3035301"/>
                    <a:gd name="connsiteY13" fmla="*/ 957936 h 2178724"/>
                    <a:gd name="connsiteX14" fmla="*/ 2090738 w 3035301"/>
                    <a:gd name="connsiteY14" fmla="*/ 910311 h 2178724"/>
                    <a:gd name="connsiteX15" fmla="*/ 2119313 w 3035301"/>
                    <a:gd name="connsiteY15" fmla="*/ 138786 h 2178724"/>
                    <a:gd name="connsiteX16" fmla="*/ 2290763 w 3035301"/>
                    <a:gd name="connsiteY16" fmla="*/ 148311 h 2178724"/>
                    <a:gd name="connsiteX17" fmla="*/ 2243138 w 3035301"/>
                    <a:gd name="connsiteY17" fmla="*/ 919836 h 2178724"/>
                    <a:gd name="connsiteX18" fmla="*/ 2433638 w 3035301"/>
                    <a:gd name="connsiteY18" fmla="*/ 910311 h 2178724"/>
                    <a:gd name="connsiteX19" fmla="*/ 2471738 w 3035301"/>
                    <a:gd name="connsiteY19" fmla="*/ 176886 h 2178724"/>
                    <a:gd name="connsiteX20" fmla="*/ 2728913 w 3035301"/>
                    <a:gd name="connsiteY20" fmla="*/ 205461 h 2178724"/>
                    <a:gd name="connsiteX21" fmla="*/ 2633663 w 3035301"/>
                    <a:gd name="connsiteY21" fmla="*/ 986511 h 2178724"/>
                    <a:gd name="connsiteX22" fmla="*/ 2757488 w 3035301"/>
                    <a:gd name="connsiteY22" fmla="*/ 1958061 h 2178724"/>
                    <a:gd name="connsiteX23" fmla="*/ 2643188 w 3035301"/>
                    <a:gd name="connsiteY23" fmla="*/ 2148561 h 2178724"/>
                    <a:gd name="connsiteX24" fmla="*/ 404813 w 3035301"/>
                    <a:gd name="connsiteY24" fmla="*/ 2139036 h 2178724"/>
                    <a:gd name="connsiteX25" fmla="*/ 214313 w 3035301"/>
                    <a:gd name="connsiteY25" fmla="*/ 1929486 h 2178724"/>
                    <a:gd name="connsiteX26" fmla="*/ 378396 w 3035301"/>
                    <a:gd name="connsiteY26" fmla="*/ 1019122 h 2178724"/>
                    <a:gd name="connsiteX27" fmla="*/ 395288 w 3035301"/>
                    <a:gd name="connsiteY27" fmla="*/ 148311 h 2178724"/>
                    <a:gd name="connsiteX28" fmla="*/ 604838 w 3035301"/>
                    <a:gd name="connsiteY28" fmla="*/ 129261 h 21787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</a:cxnLst>
                  <a:rect l="l" t="t" r="r" b="b"/>
                  <a:pathLst>
                    <a:path w="3035301" h="2178724">
                      <a:moveTo>
                        <a:pt x="604838" y="129261"/>
                      </a:moveTo>
                      <a:cubicBezTo>
                        <a:pt x="636588" y="241973"/>
                        <a:pt x="544513" y="700761"/>
                        <a:pt x="585788" y="824586"/>
                      </a:cubicBezTo>
                      <a:cubicBezTo>
                        <a:pt x="627063" y="948411"/>
                        <a:pt x="790575" y="972224"/>
                        <a:pt x="852488" y="872211"/>
                      </a:cubicBezTo>
                      <a:cubicBezTo>
                        <a:pt x="914401" y="772198"/>
                        <a:pt x="906463" y="340398"/>
                        <a:pt x="957263" y="224511"/>
                      </a:cubicBezTo>
                      <a:cubicBezTo>
                        <a:pt x="1008063" y="108624"/>
                        <a:pt x="1127125" y="70523"/>
                        <a:pt x="1157288" y="176886"/>
                      </a:cubicBezTo>
                      <a:cubicBezTo>
                        <a:pt x="1187451" y="283249"/>
                        <a:pt x="1109663" y="745211"/>
                        <a:pt x="1138238" y="862686"/>
                      </a:cubicBezTo>
                      <a:cubicBezTo>
                        <a:pt x="1166813" y="980161"/>
                        <a:pt x="1292226" y="996036"/>
                        <a:pt x="1328738" y="881736"/>
                      </a:cubicBezTo>
                      <a:cubicBezTo>
                        <a:pt x="1365250" y="767436"/>
                        <a:pt x="1314451" y="292774"/>
                        <a:pt x="1357313" y="176886"/>
                      </a:cubicBezTo>
                      <a:cubicBezTo>
                        <a:pt x="1400176" y="60999"/>
                        <a:pt x="1562101" y="64174"/>
                        <a:pt x="1585913" y="186411"/>
                      </a:cubicBezTo>
                      <a:cubicBezTo>
                        <a:pt x="1609726" y="308649"/>
                        <a:pt x="1474788" y="791248"/>
                        <a:pt x="1500188" y="910311"/>
                      </a:cubicBezTo>
                      <a:cubicBezTo>
                        <a:pt x="1525588" y="1029374"/>
                        <a:pt x="1701801" y="1023023"/>
                        <a:pt x="1738313" y="900786"/>
                      </a:cubicBezTo>
                      <a:cubicBezTo>
                        <a:pt x="1774825" y="778549"/>
                        <a:pt x="1692276" y="297536"/>
                        <a:pt x="1719263" y="176886"/>
                      </a:cubicBezTo>
                      <a:cubicBezTo>
                        <a:pt x="1746251" y="56236"/>
                        <a:pt x="1871663" y="46711"/>
                        <a:pt x="1900238" y="176886"/>
                      </a:cubicBezTo>
                      <a:cubicBezTo>
                        <a:pt x="1928813" y="307061"/>
                        <a:pt x="1858963" y="835699"/>
                        <a:pt x="1890713" y="957936"/>
                      </a:cubicBezTo>
                      <a:cubicBezTo>
                        <a:pt x="1922463" y="1080173"/>
                        <a:pt x="2052638" y="1046836"/>
                        <a:pt x="2090738" y="910311"/>
                      </a:cubicBezTo>
                      <a:cubicBezTo>
                        <a:pt x="2128838" y="773786"/>
                        <a:pt x="2085976" y="265786"/>
                        <a:pt x="2119313" y="138786"/>
                      </a:cubicBezTo>
                      <a:cubicBezTo>
                        <a:pt x="2152650" y="11786"/>
                        <a:pt x="2270126" y="18136"/>
                        <a:pt x="2290763" y="148311"/>
                      </a:cubicBezTo>
                      <a:cubicBezTo>
                        <a:pt x="2311400" y="278486"/>
                        <a:pt x="2219326" y="792836"/>
                        <a:pt x="2243138" y="919836"/>
                      </a:cubicBezTo>
                      <a:cubicBezTo>
                        <a:pt x="2266950" y="1046836"/>
                        <a:pt x="2395538" y="1034136"/>
                        <a:pt x="2433638" y="910311"/>
                      </a:cubicBezTo>
                      <a:cubicBezTo>
                        <a:pt x="2471738" y="786486"/>
                        <a:pt x="2422526" y="294361"/>
                        <a:pt x="2471738" y="176886"/>
                      </a:cubicBezTo>
                      <a:cubicBezTo>
                        <a:pt x="2520950" y="59411"/>
                        <a:pt x="2701926" y="70524"/>
                        <a:pt x="2728913" y="205461"/>
                      </a:cubicBezTo>
                      <a:cubicBezTo>
                        <a:pt x="2755900" y="340398"/>
                        <a:pt x="2628901" y="694411"/>
                        <a:pt x="2633663" y="986511"/>
                      </a:cubicBezTo>
                      <a:cubicBezTo>
                        <a:pt x="2883271" y="1301305"/>
                        <a:pt x="2755901" y="1764386"/>
                        <a:pt x="2757488" y="1958061"/>
                      </a:cubicBezTo>
                      <a:cubicBezTo>
                        <a:pt x="2759075" y="2151736"/>
                        <a:pt x="3035301" y="2118399"/>
                        <a:pt x="2643188" y="2148561"/>
                      </a:cubicBezTo>
                      <a:cubicBezTo>
                        <a:pt x="2251076" y="2178724"/>
                        <a:pt x="809626" y="2175549"/>
                        <a:pt x="404813" y="2139036"/>
                      </a:cubicBezTo>
                      <a:cubicBezTo>
                        <a:pt x="0" y="2102523"/>
                        <a:pt x="218716" y="2116138"/>
                        <a:pt x="214313" y="1929486"/>
                      </a:cubicBezTo>
                      <a:cubicBezTo>
                        <a:pt x="209910" y="1742834"/>
                        <a:pt x="147905" y="1202523"/>
                        <a:pt x="378396" y="1019122"/>
                      </a:cubicBezTo>
                      <a:cubicBezTo>
                        <a:pt x="408558" y="722260"/>
                        <a:pt x="357548" y="296621"/>
                        <a:pt x="395288" y="148311"/>
                      </a:cubicBezTo>
                      <a:cubicBezTo>
                        <a:pt x="433028" y="1"/>
                        <a:pt x="573088" y="16549"/>
                        <a:pt x="604838" y="129261"/>
                      </a:cubicBezTo>
                      <a:close/>
                    </a:path>
                  </a:pathLst>
                </a:custGeom>
                <a:solidFill>
                  <a:srgbClr val="FF7C80"/>
                </a:solidFill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/>
                </a:p>
              </p:txBody>
            </p:sp>
            <p:sp>
              <p:nvSpPr>
                <p:cNvPr id="28" name="Oval 121">
                  <a:extLst>
                    <a:ext uri="{FF2B5EF4-FFF2-40B4-BE49-F238E27FC236}">
                      <a16:creationId xmlns:a16="http://schemas.microsoft.com/office/drawing/2014/main" id="{83E42E85-848F-48C8-A49A-13BF5F4CE15B}"/>
                    </a:ext>
                  </a:extLst>
                </p:cNvPr>
                <p:cNvSpPr/>
                <p:nvPr/>
              </p:nvSpPr>
              <p:spPr>
                <a:xfrm flipH="1">
                  <a:off x="2076203" y="2482850"/>
                  <a:ext cx="281892" cy="144464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/>
                </a:p>
              </p:txBody>
            </p:sp>
          </p:grpSp>
          <p:grpSp>
            <p:nvGrpSpPr>
              <p:cNvPr id="36915" name="Group 14">
                <a:extLst>
                  <a:ext uri="{FF2B5EF4-FFF2-40B4-BE49-F238E27FC236}">
                    <a16:creationId xmlns:a16="http://schemas.microsoft.com/office/drawing/2014/main" id="{4896806E-FAEC-4133-83B4-BE4CF68FE1A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flipH="1">
                <a:off x="1485900" y="1824038"/>
                <a:ext cx="1000125" cy="1023937"/>
                <a:chOff x="887412" y="1938338"/>
                <a:chExt cx="2093913" cy="2027237"/>
              </a:xfrm>
            </p:grpSpPr>
            <p:sp>
              <p:nvSpPr>
                <p:cNvPr id="25" name="Freeform 107">
                  <a:extLst>
                    <a:ext uri="{FF2B5EF4-FFF2-40B4-BE49-F238E27FC236}">
                      <a16:creationId xmlns:a16="http://schemas.microsoft.com/office/drawing/2014/main" id="{6D42B68A-D5EF-4E9E-A74C-5B73D01AED08}"/>
                    </a:ext>
                  </a:extLst>
                </p:cNvPr>
                <p:cNvSpPr/>
                <p:nvPr/>
              </p:nvSpPr>
              <p:spPr>
                <a:xfrm>
                  <a:off x="885164" y="1941479"/>
                  <a:ext cx="2096156" cy="2024096"/>
                </a:xfrm>
                <a:custGeom>
                  <a:avLst/>
                  <a:gdLst>
                    <a:gd name="connsiteX0" fmla="*/ 300037 w 2451099"/>
                    <a:gd name="connsiteY0" fmla="*/ 1957387 h 2179637"/>
                    <a:gd name="connsiteX1" fmla="*/ 328612 w 2451099"/>
                    <a:gd name="connsiteY1" fmla="*/ 900112 h 2179637"/>
                    <a:gd name="connsiteX2" fmla="*/ 471487 w 2451099"/>
                    <a:gd name="connsiteY2" fmla="*/ 804862 h 2179637"/>
                    <a:gd name="connsiteX3" fmla="*/ 585787 w 2451099"/>
                    <a:gd name="connsiteY3" fmla="*/ 157162 h 2179637"/>
                    <a:gd name="connsiteX4" fmla="*/ 747712 w 2451099"/>
                    <a:gd name="connsiteY4" fmla="*/ 204787 h 2179637"/>
                    <a:gd name="connsiteX5" fmla="*/ 747712 w 2451099"/>
                    <a:gd name="connsiteY5" fmla="*/ 862012 h 2179637"/>
                    <a:gd name="connsiteX6" fmla="*/ 947737 w 2451099"/>
                    <a:gd name="connsiteY6" fmla="*/ 890587 h 2179637"/>
                    <a:gd name="connsiteX7" fmla="*/ 985837 w 2451099"/>
                    <a:gd name="connsiteY7" fmla="*/ 147637 h 2179637"/>
                    <a:gd name="connsiteX8" fmla="*/ 1195387 w 2451099"/>
                    <a:gd name="connsiteY8" fmla="*/ 128587 h 2179637"/>
                    <a:gd name="connsiteX9" fmla="*/ 1195387 w 2451099"/>
                    <a:gd name="connsiteY9" fmla="*/ 919162 h 2179637"/>
                    <a:gd name="connsiteX10" fmla="*/ 1395412 w 2451099"/>
                    <a:gd name="connsiteY10" fmla="*/ 747712 h 2179637"/>
                    <a:gd name="connsiteX11" fmla="*/ 1366837 w 2451099"/>
                    <a:gd name="connsiteY11" fmla="*/ 147637 h 2179637"/>
                    <a:gd name="connsiteX12" fmla="*/ 1519237 w 2451099"/>
                    <a:gd name="connsiteY12" fmla="*/ 138112 h 2179637"/>
                    <a:gd name="connsiteX13" fmla="*/ 1538287 w 2451099"/>
                    <a:gd name="connsiteY13" fmla="*/ 871537 h 2179637"/>
                    <a:gd name="connsiteX14" fmla="*/ 1681162 w 2451099"/>
                    <a:gd name="connsiteY14" fmla="*/ 928687 h 2179637"/>
                    <a:gd name="connsiteX15" fmla="*/ 1709737 w 2451099"/>
                    <a:gd name="connsiteY15" fmla="*/ 138112 h 2179637"/>
                    <a:gd name="connsiteX16" fmla="*/ 1871662 w 2451099"/>
                    <a:gd name="connsiteY16" fmla="*/ 185737 h 2179637"/>
                    <a:gd name="connsiteX17" fmla="*/ 1852612 w 2451099"/>
                    <a:gd name="connsiteY17" fmla="*/ 919162 h 2179637"/>
                    <a:gd name="connsiteX18" fmla="*/ 2043112 w 2451099"/>
                    <a:gd name="connsiteY18" fmla="*/ 966787 h 2179637"/>
                    <a:gd name="connsiteX19" fmla="*/ 2090737 w 2451099"/>
                    <a:gd name="connsiteY19" fmla="*/ 166687 h 2179637"/>
                    <a:gd name="connsiteX20" fmla="*/ 2214562 w 2451099"/>
                    <a:gd name="connsiteY20" fmla="*/ 242887 h 2179637"/>
                    <a:gd name="connsiteX21" fmla="*/ 2138362 w 2451099"/>
                    <a:gd name="connsiteY21" fmla="*/ 966787 h 2179637"/>
                    <a:gd name="connsiteX22" fmla="*/ 2243137 w 2451099"/>
                    <a:gd name="connsiteY22" fmla="*/ 947737 h 2179637"/>
                    <a:gd name="connsiteX23" fmla="*/ 2243137 w 2451099"/>
                    <a:gd name="connsiteY23" fmla="*/ 1995487 h 2179637"/>
                    <a:gd name="connsiteX24" fmla="*/ 2128837 w 2451099"/>
                    <a:gd name="connsiteY24" fmla="*/ 2052637 h 2179637"/>
                    <a:gd name="connsiteX25" fmla="*/ 300037 w 2451099"/>
                    <a:gd name="connsiteY25" fmla="*/ 1957387 h 2179637"/>
                    <a:gd name="connsiteX0" fmla="*/ 322262 w 2473324"/>
                    <a:gd name="connsiteY0" fmla="*/ 1957387 h 2179637"/>
                    <a:gd name="connsiteX1" fmla="*/ 217487 w 2473324"/>
                    <a:gd name="connsiteY1" fmla="*/ 1814512 h 2179637"/>
                    <a:gd name="connsiteX2" fmla="*/ 350837 w 2473324"/>
                    <a:gd name="connsiteY2" fmla="*/ 900112 h 2179637"/>
                    <a:gd name="connsiteX3" fmla="*/ 493712 w 2473324"/>
                    <a:gd name="connsiteY3" fmla="*/ 804862 h 2179637"/>
                    <a:gd name="connsiteX4" fmla="*/ 608012 w 2473324"/>
                    <a:gd name="connsiteY4" fmla="*/ 157162 h 2179637"/>
                    <a:gd name="connsiteX5" fmla="*/ 769937 w 2473324"/>
                    <a:gd name="connsiteY5" fmla="*/ 204787 h 2179637"/>
                    <a:gd name="connsiteX6" fmla="*/ 769937 w 2473324"/>
                    <a:gd name="connsiteY6" fmla="*/ 862012 h 2179637"/>
                    <a:gd name="connsiteX7" fmla="*/ 969962 w 2473324"/>
                    <a:gd name="connsiteY7" fmla="*/ 890587 h 2179637"/>
                    <a:gd name="connsiteX8" fmla="*/ 1008062 w 2473324"/>
                    <a:gd name="connsiteY8" fmla="*/ 147637 h 2179637"/>
                    <a:gd name="connsiteX9" fmla="*/ 1217612 w 2473324"/>
                    <a:gd name="connsiteY9" fmla="*/ 128587 h 2179637"/>
                    <a:gd name="connsiteX10" fmla="*/ 1217612 w 2473324"/>
                    <a:gd name="connsiteY10" fmla="*/ 919162 h 2179637"/>
                    <a:gd name="connsiteX11" fmla="*/ 1417637 w 2473324"/>
                    <a:gd name="connsiteY11" fmla="*/ 747712 h 2179637"/>
                    <a:gd name="connsiteX12" fmla="*/ 1389062 w 2473324"/>
                    <a:gd name="connsiteY12" fmla="*/ 147637 h 2179637"/>
                    <a:gd name="connsiteX13" fmla="*/ 1541462 w 2473324"/>
                    <a:gd name="connsiteY13" fmla="*/ 138112 h 2179637"/>
                    <a:gd name="connsiteX14" fmla="*/ 1560512 w 2473324"/>
                    <a:gd name="connsiteY14" fmla="*/ 871537 h 2179637"/>
                    <a:gd name="connsiteX15" fmla="*/ 1703387 w 2473324"/>
                    <a:gd name="connsiteY15" fmla="*/ 928687 h 2179637"/>
                    <a:gd name="connsiteX16" fmla="*/ 1731962 w 2473324"/>
                    <a:gd name="connsiteY16" fmla="*/ 138112 h 2179637"/>
                    <a:gd name="connsiteX17" fmla="*/ 1893887 w 2473324"/>
                    <a:gd name="connsiteY17" fmla="*/ 185737 h 2179637"/>
                    <a:gd name="connsiteX18" fmla="*/ 1874837 w 2473324"/>
                    <a:gd name="connsiteY18" fmla="*/ 919162 h 2179637"/>
                    <a:gd name="connsiteX19" fmla="*/ 2065337 w 2473324"/>
                    <a:gd name="connsiteY19" fmla="*/ 966787 h 2179637"/>
                    <a:gd name="connsiteX20" fmla="*/ 2112962 w 2473324"/>
                    <a:gd name="connsiteY20" fmla="*/ 166687 h 2179637"/>
                    <a:gd name="connsiteX21" fmla="*/ 2236787 w 2473324"/>
                    <a:gd name="connsiteY21" fmla="*/ 242887 h 2179637"/>
                    <a:gd name="connsiteX22" fmla="*/ 2160587 w 2473324"/>
                    <a:gd name="connsiteY22" fmla="*/ 966787 h 2179637"/>
                    <a:gd name="connsiteX23" fmla="*/ 2265362 w 2473324"/>
                    <a:gd name="connsiteY23" fmla="*/ 947737 h 2179637"/>
                    <a:gd name="connsiteX24" fmla="*/ 2265362 w 2473324"/>
                    <a:gd name="connsiteY24" fmla="*/ 1995487 h 2179637"/>
                    <a:gd name="connsiteX25" fmla="*/ 2151062 w 2473324"/>
                    <a:gd name="connsiteY25" fmla="*/ 2052637 h 2179637"/>
                    <a:gd name="connsiteX26" fmla="*/ 322262 w 2473324"/>
                    <a:gd name="connsiteY26" fmla="*/ 1957387 h 2179637"/>
                    <a:gd name="connsiteX0" fmla="*/ 322262 w 2474912"/>
                    <a:gd name="connsiteY0" fmla="*/ 1957387 h 2070099"/>
                    <a:gd name="connsiteX1" fmla="*/ 217487 w 2474912"/>
                    <a:gd name="connsiteY1" fmla="*/ 1814512 h 2070099"/>
                    <a:gd name="connsiteX2" fmla="*/ 350837 w 2474912"/>
                    <a:gd name="connsiteY2" fmla="*/ 900112 h 2070099"/>
                    <a:gd name="connsiteX3" fmla="*/ 493712 w 2474912"/>
                    <a:gd name="connsiteY3" fmla="*/ 804862 h 2070099"/>
                    <a:gd name="connsiteX4" fmla="*/ 608012 w 2474912"/>
                    <a:gd name="connsiteY4" fmla="*/ 157162 h 2070099"/>
                    <a:gd name="connsiteX5" fmla="*/ 769937 w 2474912"/>
                    <a:gd name="connsiteY5" fmla="*/ 204787 h 2070099"/>
                    <a:gd name="connsiteX6" fmla="*/ 769937 w 2474912"/>
                    <a:gd name="connsiteY6" fmla="*/ 862012 h 2070099"/>
                    <a:gd name="connsiteX7" fmla="*/ 969962 w 2474912"/>
                    <a:gd name="connsiteY7" fmla="*/ 890587 h 2070099"/>
                    <a:gd name="connsiteX8" fmla="*/ 1008062 w 2474912"/>
                    <a:gd name="connsiteY8" fmla="*/ 147637 h 2070099"/>
                    <a:gd name="connsiteX9" fmla="*/ 1217612 w 2474912"/>
                    <a:gd name="connsiteY9" fmla="*/ 128587 h 2070099"/>
                    <a:gd name="connsiteX10" fmla="*/ 1217612 w 2474912"/>
                    <a:gd name="connsiteY10" fmla="*/ 919162 h 2070099"/>
                    <a:gd name="connsiteX11" fmla="*/ 1417637 w 2474912"/>
                    <a:gd name="connsiteY11" fmla="*/ 747712 h 2070099"/>
                    <a:gd name="connsiteX12" fmla="*/ 1389062 w 2474912"/>
                    <a:gd name="connsiteY12" fmla="*/ 147637 h 2070099"/>
                    <a:gd name="connsiteX13" fmla="*/ 1541462 w 2474912"/>
                    <a:gd name="connsiteY13" fmla="*/ 138112 h 2070099"/>
                    <a:gd name="connsiteX14" fmla="*/ 1560512 w 2474912"/>
                    <a:gd name="connsiteY14" fmla="*/ 871537 h 2070099"/>
                    <a:gd name="connsiteX15" fmla="*/ 1703387 w 2474912"/>
                    <a:gd name="connsiteY15" fmla="*/ 928687 h 2070099"/>
                    <a:gd name="connsiteX16" fmla="*/ 1731962 w 2474912"/>
                    <a:gd name="connsiteY16" fmla="*/ 138112 h 2070099"/>
                    <a:gd name="connsiteX17" fmla="*/ 1893887 w 2474912"/>
                    <a:gd name="connsiteY17" fmla="*/ 185737 h 2070099"/>
                    <a:gd name="connsiteX18" fmla="*/ 1874837 w 2474912"/>
                    <a:gd name="connsiteY18" fmla="*/ 919162 h 2070099"/>
                    <a:gd name="connsiteX19" fmla="*/ 2065337 w 2474912"/>
                    <a:gd name="connsiteY19" fmla="*/ 966787 h 2070099"/>
                    <a:gd name="connsiteX20" fmla="*/ 2112962 w 2474912"/>
                    <a:gd name="connsiteY20" fmla="*/ 166687 h 2070099"/>
                    <a:gd name="connsiteX21" fmla="*/ 2236787 w 2474912"/>
                    <a:gd name="connsiteY21" fmla="*/ 242887 h 2070099"/>
                    <a:gd name="connsiteX22" fmla="*/ 2160587 w 2474912"/>
                    <a:gd name="connsiteY22" fmla="*/ 966787 h 2070099"/>
                    <a:gd name="connsiteX23" fmla="*/ 2265362 w 2474912"/>
                    <a:gd name="connsiteY23" fmla="*/ 947737 h 2070099"/>
                    <a:gd name="connsiteX24" fmla="*/ 2265362 w 2474912"/>
                    <a:gd name="connsiteY24" fmla="*/ 1852612 h 2070099"/>
                    <a:gd name="connsiteX25" fmla="*/ 2151062 w 2474912"/>
                    <a:gd name="connsiteY25" fmla="*/ 2052637 h 2070099"/>
                    <a:gd name="connsiteX26" fmla="*/ 322262 w 2474912"/>
                    <a:gd name="connsiteY26" fmla="*/ 1957387 h 2070099"/>
                    <a:gd name="connsiteX0" fmla="*/ 323850 w 2486025"/>
                    <a:gd name="connsiteY0" fmla="*/ 1957387 h 2027237"/>
                    <a:gd name="connsiteX1" fmla="*/ 219075 w 2486025"/>
                    <a:gd name="connsiteY1" fmla="*/ 1814512 h 2027237"/>
                    <a:gd name="connsiteX2" fmla="*/ 352425 w 2486025"/>
                    <a:gd name="connsiteY2" fmla="*/ 900112 h 2027237"/>
                    <a:gd name="connsiteX3" fmla="*/ 495300 w 2486025"/>
                    <a:gd name="connsiteY3" fmla="*/ 804862 h 2027237"/>
                    <a:gd name="connsiteX4" fmla="*/ 609600 w 2486025"/>
                    <a:gd name="connsiteY4" fmla="*/ 157162 h 2027237"/>
                    <a:gd name="connsiteX5" fmla="*/ 771525 w 2486025"/>
                    <a:gd name="connsiteY5" fmla="*/ 204787 h 2027237"/>
                    <a:gd name="connsiteX6" fmla="*/ 771525 w 2486025"/>
                    <a:gd name="connsiteY6" fmla="*/ 862012 h 2027237"/>
                    <a:gd name="connsiteX7" fmla="*/ 971550 w 2486025"/>
                    <a:gd name="connsiteY7" fmla="*/ 890587 h 2027237"/>
                    <a:gd name="connsiteX8" fmla="*/ 1009650 w 2486025"/>
                    <a:gd name="connsiteY8" fmla="*/ 147637 h 2027237"/>
                    <a:gd name="connsiteX9" fmla="*/ 1219200 w 2486025"/>
                    <a:gd name="connsiteY9" fmla="*/ 128587 h 2027237"/>
                    <a:gd name="connsiteX10" fmla="*/ 1219200 w 2486025"/>
                    <a:gd name="connsiteY10" fmla="*/ 919162 h 2027237"/>
                    <a:gd name="connsiteX11" fmla="*/ 1419225 w 2486025"/>
                    <a:gd name="connsiteY11" fmla="*/ 747712 h 2027237"/>
                    <a:gd name="connsiteX12" fmla="*/ 1390650 w 2486025"/>
                    <a:gd name="connsiteY12" fmla="*/ 147637 h 2027237"/>
                    <a:gd name="connsiteX13" fmla="*/ 1543050 w 2486025"/>
                    <a:gd name="connsiteY13" fmla="*/ 138112 h 2027237"/>
                    <a:gd name="connsiteX14" fmla="*/ 1562100 w 2486025"/>
                    <a:gd name="connsiteY14" fmla="*/ 871537 h 2027237"/>
                    <a:gd name="connsiteX15" fmla="*/ 1704975 w 2486025"/>
                    <a:gd name="connsiteY15" fmla="*/ 928687 h 2027237"/>
                    <a:gd name="connsiteX16" fmla="*/ 1733550 w 2486025"/>
                    <a:gd name="connsiteY16" fmla="*/ 138112 h 2027237"/>
                    <a:gd name="connsiteX17" fmla="*/ 1895475 w 2486025"/>
                    <a:gd name="connsiteY17" fmla="*/ 185737 h 2027237"/>
                    <a:gd name="connsiteX18" fmla="*/ 1876425 w 2486025"/>
                    <a:gd name="connsiteY18" fmla="*/ 919162 h 2027237"/>
                    <a:gd name="connsiteX19" fmla="*/ 2066925 w 2486025"/>
                    <a:gd name="connsiteY19" fmla="*/ 966787 h 2027237"/>
                    <a:gd name="connsiteX20" fmla="*/ 2114550 w 2486025"/>
                    <a:gd name="connsiteY20" fmla="*/ 166687 h 2027237"/>
                    <a:gd name="connsiteX21" fmla="*/ 2238375 w 2486025"/>
                    <a:gd name="connsiteY21" fmla="*/ 242887 h 2027237"/>
                    <a:gd name="connsiteX22" fmla="*/ 2162175 w 2486025"/>
                    <a:gd name="connsiteY22" fmla="*/ 966787 h 2027237"/>
                    <a:gd name="connsiteX23" fmla="*/ 2266950 w 2486025"/>
                    <a:gd name="connsiteY23" fmla="*/ 947737 h 2027237"/>
                    <a:gd name="connsiteX24" fmla="*/ 2266950 w 2486025"/>
                    <a:gd name="connsiteY24" fmla="*/ 1852612 h 2027237"/>
                    <a:gd name="connsiteX25" fmla="*/ 2162175 w 2486025"/>
                    <a:gd name="connsiteY25" fmla="*/ 1995487 h 2027237"/>
                    <a:gd name="connsiteX26" fmla="*/ 323850 w 2486025"/>
                    <a:gd name="connsiteY26" fmla="*/ 1957387 h 2027237"/>
                    <a:gd name="connsiteX0" fmla="*/ 323850 w 2295525"/>
                    <a:gd name="connsiteY0" fmla="*/ 1957387 h 2027237"/>
                    <a:gd name="connsiteX1" fmla="*/ 219075 w 2295525"/>
                    <a:gd name="connsiteY1" fmla="*/ 1814512 h 2027237"/>
                    <a:gd name="connsiteX2" fmla="*/ 352425 w 2295525"/>
                    <a:gd name="connsiteY2" fmla="*/ 900112 h 2027237"/>
                    <a:gd name="connsiteX3" fmla="*/ 495300 w 2295525"/>
                    <a:gd name="connsiteY3" fmla="*/ 804862 h 2027237"/>
                    <a:gd name="connsiteX4" fmla="*/ 609600 w 2295525"/>
                    <a:gd name="connsiteY4" fmla="*/ 157162 h 2027237"/>
                    <a:gd name="connsiteX5" fmla="*/ 771525 w 2295525"/>
                    <a:gd name="connsiteY5" fmla="*/ 204787 h 2027237"/>
                    <a:gd name="connsiteX6" fmla="*/ 771525 w 2295525"/>
                    <a:gd name="connsiteY6" fmla="*/ 862012 h 2027237"/>
                    <a:gd name="connsiteX7" fmla="*/ 971550 w 2295525"/>
                    <a:gd name="connsiteY7" fmla="*/ 890587 h 2027237"/>
                    <a:gd name="connsiteX8" fmla="*/ 1009650 w 2295525"/>
                    <a:gd name="connsiteY8" fmla="*/ 147637 h 2027237"/>
                    <a:gd name="connsiteX9" fmla="*/ 1219200 w 2295525"/>
                    <a:gd name="connsiteY9" fmla="*/ 128587 h 2027237"/>
                    <a:gd name="connsiteX10" fmla="*/ 1219200 w 2295525"/>
                    <a:gd name="connsiteY10" fmla="*/ 919162 h 2027237"/>
                    <a:gd name="connsiteX11" fmla="*/ 1419225 w 2295525"/>
                    <a:gd name="connsiteY11" fmla="*/ 747712 h 2027237"/>
                    <a:gd name="connsiteX12" fmla="*/ 1390650 w 2295525"/>
                    <a:gd name="connsiteY12" fmla="*/ 147637 h 2027237"/>
                    <a:gd name="connsiteX13" fmla="*/ 1543050 w 2295525"/>
                    <a:gd name="connsiteY13" fmla="*/ 138112 h 2027237"/>
                    <a:gd name="connsiteX14" fmla="*/ 1562100 w 2295525"/>
                    <a:gd name="connsiteY14" fmla="*/ 871537 h 2027237"/>
                    <a:gd name="connsiteX15" fmla="*/ 1704975 w 2295525"/>
                    <a:gd name="connsiteY15" fmla="*/ 928687 h 2027237"/>
                    <a:gd name="connsiteX16" fmla="*/ 1733550 w 2295525"/>
                    <a:gd name="connsiteY16" fmla="*/ 138112 h 2027237"/>
                    <a:gd name="connsiteX17" fmla="*/ 1895475 w 2295525"/>
                    <a:gd name="connsiteY17" fmla="*/ 185737 h 2027237"/>
                    <a:gd name="connsiteX18" fmla="*/ 1876425 w 2295525"/>
                    <a:gd name="connsiteY18" fmla="*/ 919162 h 2027237"/>
                    <a:gd name="connsiteX19" fmla="*/ 2066925 w 2295525"/>
                    <a:gd name="connsiteY19" fmla="*/ 966787 h 2027237"/>
                    <a:gd name="connsiteX20" fmla="*/ 2114550 w 2295525"/>
                    <a:gd name="connsiteY20" fmla="*/ 166687 h 2027237"/>
                    <a:gd name="connsiteX21" fmla="*/ 2238375 w 2295525"/>
                    <a:gd name="connsiteY21" fmla="*/ 242887 h 2027237"/>
                    <a:gd name="connsiteX22" fmla="*/ 2162175 w 2295525"/>
                    <a:gd name="connsiteY22" fmla="*/ 966787 h 2027237"/>
                    <a:gd name="connsiteX23" fmla="*/ 2266950 w 2295525"/>
                    <a:gd name="connsiteY23" fmla="*/ 947737 h 2027237"/>
                    <a:gd name="connsiteX24" fmla="*/ 2266950 w 2295525"/>
                    <a:gd name="connsiteY24" fmla="*/ 1852612 h 2027237"/>
                    <a:gd name="connsiteX25" fmla="*/ 2162175 w 2295525"/>
                    <a:gd name="connsiteY25" fmla="*/ 1995487 h 2027237"/>
                    <a:gd name="connsiteX26" fmla="*/ 323850 w 2295525"/>
                    <a:gd name="connsiteY26" fmla="*/ 1957387 h 2027237"/>
                    <a:gd name="connsiteX0" fmla="*/ 323850 w 2371725"/>
                    <a:gd name="connsiteY0" fmla="*/ 1957387 h 2027237"/>
                    <a:gd name="connsiteX1" fmla="*/ 219075 w 2371725"/>
                    <a:gd name="connsiteY1" fmla="*/ 1814512 h 2027237"/>
                    <a:gd name="connsiteX2" fmla="*/ 352425 w 2371725"/>
                    <a:gd name="connsiteY2" fmla="*/ 900112 h 2027237"/>
                    <a:gd name="connsiteX3" fmla="*/ 495300 w 2371725"/>
                    <a:gd name="connsiteY3" fmla="*/ 804862 h 2027237"/>
                    <a:gd name="connsiteX4" fmla="*/ 609600 w 2371725"/>
                    <a:gd name="connsiteY4" fmla="*/ 157162 h 2027237"/>
                    <a:gd name="connsiteX5" fmla="*/ 771525 w 2371725"/>
                    <a:gd name="connsiteY5" fmla="*/ 204787 h 2027237"/>
                    <a:gd name="connsiteX6" fmla="*/ 771525 w 2371725"/>
                    <a:gd name="connsiteY6" fmla="*/ 862012 h 2027237"/>
                    <a:gd name="connsiteX7" fmla="*/ 971550 w 2371725"/>
                    <a:gd name="connsiteY7" fmla="*/ 890587 h 2027237"/>
                    <a:gd name="connsiteX8" fmla="*/ 1009650 w 2371725"/>
                    <a:gd name="connsiteY8" fmla="*/ 147637 h 2027237"/>
                    <a:gd name="connsiteX9" fmla="*/ 1219200 w 2371725"/>
                    <a:gd name="connsiteY9" fmla="*/ 128587 h 2027237"/>
                    <a:gd name="connsiteX10" fmla="*/ 1219200 w 2371725"/>
                    <a:gd name="connsiteY10" fmla="*/ 919162 h 2027237"/>
                    <a:gd name="connsiteX11" fmla="*/ 1419225 w 2371725"/>
                    <a:gd name="connsiteY11" fmla="*/ 747712 h 2027237"/>
                    <a:gd name="connsiteX12" fmla="*/ 1390650 w 2371725"/>
                    <a:gd name="connsiteY12" fmla="*/ 147637 h 2027237"/>
                    <a:gd name="connsiteX13" fmla="*/ 1543050 w 2371725"/>
                    <a:gd name="connsiteY13" fmla="*/ 138112 h 2027237"/>
                    <a:gd name="connsiteX14" fmla="*/ 1562100 w 2371725"/>
                    <a:gd name="connsiteY14" fmla="*/ 871537 h 2027237"/>
                    <a:gd name="connsiteX15" fmla="*/ 1704975 w 2371725"/>
                    <a:gd name="connsiteY15" fmla="*/ 928687 h 2027237"/>
                    <a:gd name="connsiteX16" fmla="*/ 1733550 w 2371725"/>
                    <a:gd name="connsiteY16" fmla="*/ 138112 h 2027237"/>
                    <a:gd name="connsiteX17" fmla="*/ 1895475 w 2371725"/>
                    <a:gd name="connsiteY17" fmla="*/ 185737 h 2027237"/>
                    <a:gd name="connsiteX18" fmla="*/ 1876425 w 2371725"/>
                    <a:gd name="connsiteY18" fmla="*/ 919162 h 2027237"/>
                    <a:gd name="connsiteX19" fmla="*/ 2066925 w 2371725"/>
                    <a:gd name="connsiteY19" fmla="*/ 966787 h 2027237"/>
                    <a:gd name="connsiteX20" fmla="*/ 2114550 w 2371725"/>
                    <a:gd name="connsiteY20" fmla="*/ 166687 h 2027237"/>
                    <a:gd name="connsiteX21" fmla="*/ 2238375 w 2371725"/>
                    <a:gd name="connsiteY21" fmla="*/ 242887 h 2027237"/>
                    <a:gd name="connsiteX22" fmla="*/ 2162175 w 2371725"/>
                    <a:gd name="connsiteY22" fmla="*/ 966787 h 2027237"/>
                    <a:gd name="connsiteX23" fmla="*/ 2266950 w 2371725"/>
                    <a:gd name="connsiteY23" fmla="*/ 947737 h 2027237"/>
                    <a:gd name="connsiteX24" fmla="*/ 2266950 w 2371725"/>
                    <a:gd name="connsiteY24" fmla="*/ 1852612 h 2027237"/>
                    <a:gd name="connsiteX25" fmla="*/ 2162175 w 2371725"/>
                    <a:gd name="connsiteY25" fmla="*/ 1995487 h 2027237"/>
                    <a:gd name="connsiteX26" fmla="*/ 323850 w 2371725"/>
                    <a:gd name="connsiteY26" fmla="*/ 1957387 h 2027237"/>
                    <a:gd name="connsiteX0" fmla="*/ 388938 w 2189163"/>
                    <a:gd name="connsiteY0" fmla="*/ 1966912 h 2027237"/>
                    <a:gd name="connsiteX1" fmla="*/ 36513 w 2189163"/>
                    <a:gd name="connsiteY1" fmla="*/ 1814512 h 2027237"/>
                    <a:gd name="connsiteX2" fmla="*/ 169863 w 2189163"/>
                    <a:gd name="connsiteY2" fmla="*/ 900112 h 2027237"/>
                    <a:gd name="connsiteX3" fmla="*/ 312738 w 2189163"/>
                    <a:gd name="connsiteY3" fmla="*/ 804862 h 2027237"/>
                    <a:gd name="connsiteX4" fmla="*/ 427038 w 2189163"/>
                    <a:gd name="connsiteY4" fmla="*/ 157162 h 2027237"/>
                    <a:gd name="connsiteX5" fmla="*/ 588963 w 2189163"/>
                    <a:gd name="connsiteY5" fmla="*/ 204787 h 2027237"/>
                    <a:gd name="connsiteX6" fmla="*/ 588963 w 2189163"/>
                    <a:gd name="connsiteY6" fmla="*/ 862012 h 2027237"/>
                    <a:gd name="connsiteX7" fmla="*/ 788988 w 2189163"/>
                    <a:gd name="connsiteY7" fmla="*/ 890587 h 2027237"/>
                    <a:gd name="connsiteX8" fmla="*/ 827088 w 2189163"/>
                    <a:gd name="connsiteY8" fmla="*/ 147637 h 2027237"/>
                    <a:gd name="connsiteX9" fmla="*/ 1036638 w 2189163"/>
                    <a:gd name="connsiteY9" fmla="*/ 128587 h 2027237"/>
                    <a:gd name="connsiteX10" fmla="*/ 1036638 w 2189163"/>
                    <a:gd name="connsiteY10" fmla="*/ 919162 h 2027237"/>
                    <a:gd name="connsiteX11" fmla="*/ 1236663 w 2189163"/>
                    <a:gd name="connsiteY11" fmla="*/ 747712 h 2027237"/>
                    <a:gd name="connsiteX12" fmla="*/ 1208088 w 2189163"/>
                    <a:gd name="connsiteY12" fmla="*/ 147637 h 2027237"/>
                    <a:gd name="connsiteX13" fmla="*/ 1360488 w 2189163"/>
                    <a:gd name="connsiteY13" fmla="*/ 138112 h 2027237"/>
                    <a:gd name="connsiteX14" fmla="*/ 1379538 w 2189163"/>
                    <a:gd name="connsiteY14" fmla="*/ 871537 h 2027237"/>
                    <a:gd name="connsiteX15" fmla="*/ 1522413 w 2189163"/>
                    <a:gd name="connsiteY15" fmla="*/ 928687 h 2027237"/>
                    <a:gd name="connsiteX16" fmla="*/ 1550988 w 2189163"/>
                    <a:gd name="connsiteY16" fmla="*/ 138112 h 2027237"/>
                    <a:gd name="connsiteX17" fmla="*/ 1712913 w 2189163"/>
                    <a:gd name="connsiteY17" fmla="*/ 185737 h 2027237"/>
                    <a:gd name="connsiteX18" fmla="*/ 1693863 w 2189163"/>
                    <a:gd name="connsiteY18" fmla="*/ 919162 h 2027237"/>
                    <a:gd name="connsiteX19" fmla="*/ 1884363 w 2189163"/>
                    <a:gd name="connsiteY19" fmla="*/ 966787 h 2027237"/>
                    <a:gd name="connsiteX20" fmla="*/ 1931988 w 2189163"/>
                    <a:gd name="connsiteY20" fmla="*/ 166687 h 2027237"/>
                    <a:gd name="connsiteX21" fmla="*/ 2055813 w 2189163"/>
                    <a:gd name="connsiteY21" fmla="*/ 242887 h 2027237"/>
                    <a:gd name="connsiteX22" fmla="*/ 1979613 w 2189163"/>
                    <a:gd name="connsiteY22" fmla="*/ 966787 h 2027237"/>
                    <a:gd name="connsiteX23" fmla="*/ 2084388 w 2189163"/>
                    <a:gd name="connsiteY23" fmla="*/ 947737 h 2027237"/>
                    <a:gd name="connsiteX24" fmla="*/ 2084388 w 2189163"/>
                    <a:gd name="connsiteY24" fmla="*/ 1852612 h 2027237"/>
                    <a:gd name="connsiteX25" fmla="*/ 1979613 w 2189163"/>
                    <a:gd name="connsiteY25" fmla="*/ 1995487 h 2027237"/>
                    <a:gd name="connsiteX26" fmla="*/ 388938 w 2189163"/>
                    <a:gd name="connsiteY26" fmla="*/ 1966912 h 2027237"/>
                    <a:gd name="connsiteX0" fmla="*/ 388938 w 2189163"/>
                    <a:gd name="connsiteY0" fmla="*/ 1966912 h 2027237"/>
                    <a:gd name="connsiteX1" fmla="*/ 36513 w 2189163"/>
                    <a:gd name="connsiteY1" fmla="*/ 1814512 h 2027237"/>
                    <a:gd name="connsiteX2" fmla="*/ 169863 w 2189163"/>
                    <a:gd name="connsiteY2" fmla="*/ 900112 h 2027237"/>
                    <a:gd name="connsiteX3" fmla="*/ 312738 w 2189163"/>
                    <a:gd name="connsiteY3" fmla="*/ 804862 h 2027237"/>
                    <a:gd name="connsiteX4" fmla="*/ 427038 w 2189163"/>
                    <a:gd name="connsiteY4" fmla="*/ 157162 h 2027237"/>
                    <a:gd name="connsiteX5" fmla="*/ 588963 w 2189163"/>
                    <a:gd name="connsiteY5" fmla="*/ 204787 h 2027237"/>
                    <a:gd name="connsiteX6" fmla="*/ 588963 w 2189163"/>
                    <a:gd name="connsiteY6" fmla="*/ 862012 h 2027237"/>
                    <a:gd name="connsiteX7" fmla="*/ 788988 w 2189163"/>
                    <a:gd name="connsiteY7" fmla="*/ 890587 h 2027237"/>
                    <a:gd name="connsiteX8" fmla="*/ 827088 w 2189163"/>
                    <a:gd name="connsiteY8" fmla="*/ 147637 h 2027237"/>
                    <a:gd name="connsiteX9" fmla="*/ 1036638 w 2189163"/>
                    <a:gd name="connsiteY9" fmla="*/ 128587 h 2027237"/>
                    <a:gd name="connsiteX10" fmla="*/ 1036638 w 2189163"/>
                    <a:gd name="connsiteY10" fmla="*/ 919162 h 2027237"/>
                    <a:gd name="connsiteX11" fmla="*/ 1236663 w 2189163"/>
                    <a:gd name="connsiteY11" fmla="*/ 747712 h 2027237"/>
                    <a:gd name="connsiteX12" fmla="*/ 1208088 w 2189163"/>
                    <a:gd name="connsiteY12" fmla="*/ 147637 h 2027237"/>
                    <a:gd name="connsiteX13" fmla="*/ 1360488 w 2189163"/>
                    <a:gd name="connsiteY13" fmla="*/ 138112 h 2027237"/>
                    <a:gd name="connsiteX14" fmla="*/ 1379538 w 2189163"/>
                    <a:gd name="connsiteY14" fmla="*/ 871537 h 2027237"/>
                    <a:gd name="connsiteX15" fmla="*/ 1522413 w 2189163"/>
                    <a:gd name="connsiteY15" fmla="*/ 928687 h 2027237"/>
                    <a:gd name="connsiteX16" fmla="*/ 1550988 w 2189163"/>
                    <a:gd name="connsiteY16" fmla="*/ 138112 h 2027237"/>
                    <a:gd name="connsiteX17" fmla="*/ 1712913 w 2189163"/>
                    <a:gd name="connsiteY17" fmla="*/ 185737 h 2027237"/>
                    <a:gd name="connsiteX18" fmla="*/ 1693863 w 2189163"/>
                    <a:gd name="connsiteY18" fmla="*/ 919162 h 2027237"/>
                    <a:gd name="connsiteX19" fmla="*/ 1884363 w 2189163"/>
                    <a:gd name="connsiteY19" fmla="*/ 966787 h 2027237"/>
                    <a:gd name="connsiteX20" fmla="*/ 1931988 w 2189163"/>
                    <a:gd name="connsiteY20" fmla="*/ 166687 h 2027237"/>
                    <a:gd name="connsiteX21" fmla="*/ 2055813 w 2189163"/>
                    <a:gd name="connsiteY21" fmla="*/ 242887 h 2027237"/>
                    <a:gd name="connsiteX22" fmla="*/ 1979613 w 2189163"/>
                    <a:gd name="connsiteY22" fmla="*/ 966787 h 2027237"/>
                    <a:gd name="connsiteX23" fmla="*/ 2084388 w 2189163"/>
                    <a:gd name="connsiteY23" fmla="*/ 947737 h 2027237"/>
                    <a:gd name="connsiteX24" fmla="*/ 2084388 w 2189163"/>
                    <a:gd name="connsiteY24" fmla="*/ 1852612 h 2027237"/>
                    <a:gd name="connsiteX25" fmla="*/ 1979613 w 2189163"/>
                    <a:gd name="connsiteY25" fmla="*/ 1995487 h 2027237"/>
                    <a:gd name="connsiteX26" fmla="*/ 388938 w 2189163"/>
                    <a:gd name="connsiteY26" fmla="*/ 1966912 h 2027237"/>
                    <a:gd name="connsiteX0" fmla="*/ 388938 w 2189163"/>
                    <a:gd name="connsiteY0" fmla="*/ 1966912 h 2027237"/>
                    <a:gd name="connsiteX1" fmla="*/ 36513 w 2189163"/>
                    <a:gd name="connsiteY1" fmla="*/ 1814512 h 2027237"/>
                    <a:gd name="connsiteX2" fmla="*/ 169863 w 2189163"/>
                    <a:gd name="connsiteY2" fmla="*/ 900112 h 2027237"/>
                    <a:gd name="connsiteX3" fmla="*/ 312738 w 2189163"/>
                    <a:gd name="connsiteY3" fmla="*/ 804862 h 2027237"/>
                    <a:gd name="connsiteX4" fmla="*/ 427038 w 2189163"/>
                    <a:gd name="connsiteY4" fmla="*/ 157162 h 2027237"/>
                    <a:gd name="connsiteX5" fmla="*/ 588963 w 2189163"/>
                    <a:gd name="connsiteY5" fmla="*/ 204787 h 2027237"/>
                    <a:gd name="connsiteX6" fmla="*/ 588963 w 2189163"/>
                    <a:gd name="connsiteY6" fmla="*/ 862012 h 2027237"/>
                    <a:gd name="connsiteX7" fmla="*/ 788988 w 2189163"/>
                    <a:gd name="connsiteY7" fmla="*/ 890587 h 2027237"/>
                    <a:gd name="connsiteX8" fmla="*/ 827088 w 2189163"/>
                    <a:gd name="connsiteY8" fmla="*/ 147637 h 2027237"/>
                    <a:gd name="connsiteX9" fmla="*/ 1036638 w 2189163"/>
                    <a:gd name="connsiteY9" fmla="*/ 128587 h 2027237"/>
                    <a:gd name="connsiteX10" fmla="*/ 1036638 w 2189163"/>
                    <a:gd name="connsiteY10" fmla="*/ 919162 h 2027237"/>
                    <a:gd name="connsiteX11" fmla="*/ 1236663 w 2189163"/>
                    <a:gd name="connsiteY11" fmla="*/ 747712 h 2027237"/>
                    <a:gd name="connsiteX12" fmla="*/ 1208088 w 2189163"/>
                    <a:gd name="connsiteY12" fmla="*/ 147637 h 2027237"/>
                    <a:gd name="connsiteX13" fmla="*/ 1360488 w 2189163"/>
                    <a:gd name="connsiteY13" fmla="*/ 138112 h 2027237"/>
                    <a:gd name="connsiteX14" fmla="*/ 1379538 w 2189163"/>
                    <a:gd name="connsiteY14" fmla="*/ 871537 h 2027237"/>
                    <a:gd name="connsiteX15" fmla="*/ 1522413 w 2189163"/>
                    <a:gd name="connsiteY15" fmla="*/ 928687 h 2027237"/>
                    <a:gd name="connsiteX16" fmla="*/ 1550988 w 2189163"/>
                    <a:gd name="connsiteY16" fmla="*/ 138112 h 2027237"/>
                    <a:gd name="connsiteX17" fmla="*/ 1712913 w 2189163"/>
                    <a:gd name="connsiteY17" fmla="*/ 185737 h 2027237"/>
                    <a:gd name="connsiteX18" fmla="*/ 1693863 w 2189163"/>
                    <a:gd name="connsiteY18" fmla="*/ 919162 h 2027237"/>
                    <a:gd name="connsiteX19" fmla="*/ 1884363 w 2189163"/>
                    <a:gd name="connsiteY19" fmla="*/ 966787 h 2027237"/>
                    <a:gd name="connsiteX20" fmla="*/ 1931988 w 2189163"/>
                    <a:gd name="connsiteY20" fmla="*/ 166687 h 2027237"/>
                    <a:gd name="connsiteX21" fmla="*/ 2055813 w 2189163"/>
                    <a:gd name="connsiteY21" fmla="*/ 242887 h 2027237"/>
                    <a:gd name="connsiteX22" fmla="*/ 1979613 w 2189163"/>
                    <a:gd name="connsiteY22" fmla="*/ 966787 h 2027237"/>
                    <a:gd name="connsiteX23" fmla="*/ 2084388 w 2189163"/>
                    <a:gd name="connsiteY23" fmla="*/ 947737 h 2027237"/>
                    <a:gd name="connsiteX24" fmla="*/ 2084388 w 2189163"/>
                    <a:gd name="connsiteY24" fmla="*/ 1852612 h 2027237"/>
                    <a:gd name="connsiteX25" fmla="*/ 1979613 w 2189163"/>
                    <a:gd name="connsiteY25" fmla="*/ 1995487 h 2027237"/>
                    <a:gd name="connsiteX26" fmla="*/ 388938 w 2189163"/>
                    <a:gd name="connsiteY26" fmla="*/ 1966912 h 2027237"/>
                    <a:gd name="connsiteX0" fmla="*/ 293688 w 2093913"/>
                    <a:gd name="connsiteY0" fmla="*/ 1966912 h 2027237"/>
                    <a:gd name="connsiteX1" fmla="*/ 36513 w 2093913"/>
                    <a:gd name="connsiteY1" fmla="*/ 1766887 h 2027237"/>
                    <a:gd name="connsiteX2" fmla="*/ 74613 w 2093913"/>
                    <a:gd name="connsiteY2" fmla="*/ 900112 h 2027237"/>
                    <a:gd name="connsiteX3" fmla="*/ 217488 w 2093913"/>
                    <a:gd name="connsiteY3" fmla="*/ 804862 h 2027237"/>
                    <a:gd name="connsiteX4" fmla="*/ 331788 w 2093913"/>
                    <a:gd name="connsiteY4" fmla="*/ 157162 h 2027237"/>
                    <a:gd name="connsiteX5" fmla="*/ 493713 w 2093913"/>
                    <a:gd name="connsiteY5" fmla="*/ 204787 h 2027237"/>
                    <a:gd name="connsiteX6" fmla="*/ 493713 w 2093913"/>
                    <a:gd name="connsiteY6" fmla="*/ 862012 h 2027237"/>
                    <a:gd name="connsiteX7" fmla="*/ 693738 w 2093913"/>
                    <a:gd name="connsiteY7" fmla="*/ 890587 h 2027237"/>
                    <a:gd name="connsiteX8" fmla="*/ 731838 w 2093913"/>
                    <a:gd name="connsiteY8" fmla="*/ 147637 h 2027237"/>
                    <a:gd name="connsiteX9" fmla="*/ 941388 w 2093913"/>
                    <a:gd name="connsiteY9" fmla="*/ 128587 h 2027237"/>
                    <a:gd name="connsiteX10" fmla="*/ 941388 w 2093913"/>
                    <a:gd name="connsiteY10" fmla="*/ 919162 h 2027237"/>
                    <a:gd name="connsiteX11" fmla="*/ 1141413 w 2093913"/>
                    <a:gd name="connsiteY11" fmla="*/ 747712 h 2027237"/>
                    <a:gd name="connsiteX12" fmla="*/ 1112838 w 2093913"/>
                    <a:gd name="connsiteY12" fmla="*/ 147637 h 2027237"/>
                    <a:gd name="connsiteX13" fmla="*/ 1265238 w 2093913"/>
                    <a:gd name="connsiteY13" fmla="*/ 138112 h 2027237"/>
                    <a:gd name="connsiteX14" fmla="*/ 1284288 w 2093913"/>
                    <a:gd name="connsiteY14" fmla="*/ 871537 h 2027237"/>
                    <a:gd name="connsiteX15" fmla="*/ 1427163 w 2093913"/>
                    <a:gd name="connsiteY15" fmla="*/ 928687 h 2027237"/>
                    <a:gd name="connsiteX16" fmla="*/ 1455738 w 2093913"/>
                    <a:gd name="connsiteY16" fmla="*/ 138112 h 2027237"/>
                    <a:gd name="connsiteX17" fmla="*/ 1617663 w 2093913"/>
                    <a:gd name="connsiteY17" fmla="*/ 185737 h 2027237"/>
                    <a:gd name="connsiteX18" fmla="*/ 1598613 w 2093913"/>
                    <a:gd name="connsiteY18" fmla="*/ 919162 h 2027237"/>
                    <a:gd name="connsiteX19" fmla="*/ 1789113 w 2093913"/>
                    <a:gd name="connsiteY19" fmla="*/ 966787 h 2027237"/>
                    <a:gd name="connsiteX20" fmla="*/ 1836738 w 2093913"/>
                    <a:gd name="connsiteY20" fmla="*/ 166687 h 2027237"/>
                    <a:gd name="connsiteX21" fmla="*/ 1960563 w 2093913"/>
                    <a:gd name="connsiteY21" fmla="*/ 242887 h 2027237"/>
                    <a:gd name="connsiteX22" fmla="*/ 1884363 w 2093913"/>
                    <a:gd name="connsiteY22" fmla="*/ 966787 h 2027237"/>
                    <a:gd name="connsiteX23" fmla="*/ 1989138 w 2093913"/>
                    <a:gd name="connsiteY23" fmla="*/ 947737 h 2027237"/>
                    <a:gd name="connsiteX24" fmla="*/ 1989138 w 2093913"/>
                    <a:gd name="connsiteY24" fmla="*/ 1852612 h 2027237"/>
                    <a:gd name="connsiteX25" fmla="*/ 1884363 w 2093913"/>
                    <a:gd name="connsiteY25" fmla="*/ 1995487 h 2027237"/>
                    <a:gd name="connsiteX26" fmla="*/ 293688 w 2093913"/>
                    <a:gd name="connsiteY26" fmla="*/ 1966912 h 20272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2093913" h="2027237">
                      <a:moveTo>
                        <a:pt x="293688" y="1966912"/>
                      </a:moveTo>
                      <a:cubicBezTo>
                        <a:pt x="84138" y="1955800"/>
                        <a:pt x="73026" y="1944687"/>
                        <a:pt x="36513" y="1766887"/>
                      </a:cubicBezTo>
                      <a:cubicBezTo>
                        <a:pt x="0" y="1589087"/>
                        <a:pt x="44451" y="1060450"/>
                        <a:pt x="74613" y="900112"/>
                      </a:cubicBezTo>
                      <a:cubicBezTo>
                        <a:pt x="104776" y="739775"/>
                        <a:pt x="174626" y="928687"/>
                        <a:pt x="217488" y="804862"/>
                      </a:cubicBezTo>
                      <a:cubicBezTo>
                        <a:pt x="260350" y="681037"/>
                        <a:pt x="285751" y="257174"/>
                        <a:pt x="331788" y="157162"/>
                      </a:cubicBezTo>
                      <a:cubicBezTo>
                        <a:pt x="377825" y="57150"/>
                        <a:pt x="466726" y="87312"/>
                        <a:pt x="493713" y="204787"/>
                      </a:cubicBezTo>
                      <a:cubicBezTo>
                        <a:pt x="520700" y="322262"/>
                        <a:pt x="460376" y="747712"/>
                        <a:pt x="493713" y="862012"/>
                      </a:cubicBezTo>
                      <a:cubicBezTo>
                        <a:pt x="527051" y="976312"/>
                        <a:pt x="654050" y="1009650"/>
                        <a:pt x="693738" y="890587"/>
                      </a:cubicBezTo>
                      <a:cubicBezTo>
                        <a:pt x="733426" y="771524"/>
                        <a:pt x="690563" y="274637"/>
                        <a:pt x="731838" y="147637"/>
                      </a:cubicBezTo>
                      <a:cubicBezTo>
                        <a:pt x="773113" y="20637"/>
                        <a:pt x="906463" y="0"/>
                        <a:pt x="941388" y="128587"/>
                      </a:cubicBezTo>
                      <a:cubicBezTo>
                        <a:pt x="976313" y="257174"/>
                        <a:pt x="908051" y="815975"/>
                        <a:pt x="941388" y="919162"/>
                      </a:cubicBezTo>
                      <a:cubicBezTo>
                        <a:pt x="974726" y="1022350"/>
                        <a:pt x="1112838" y="876299"/>
                        <a:pt x="1141413" y="747712"/>
                      </a:cubicBezTo>
                      <a:cubicBezTo>
                        <a:pt x="1169988" y="619125"/>
                        <a:pt x="1092200" y="249237"/>
                        <a:pt x="1112838" y="147637"/>
                      </a:cubicBezTo>
                      <a:cubicBezTo>
                        <a:pt x="1133476" y="46037"/>
                        <a:pt x="1236663" y="17462"/>
                        <a:pt x="1265238" y="138112"/>
                      </a:cubicBezTo>
                      <a:cubicBezTo>
                        <a:pt x="1293813" y="258762"/>
                        <a:pt x="1257301" y="739775"/>
                        <a:pt x="1284288" y="871537"/>
                      </a:cubicBezTo>
                      <a:cubicBezTo>
                        <a:pt x="1311276" y="1003300"/>
                        <a:pt x="1398588" y="1050924"/>
                        <a:pt x="1427163" y="928687"/>
                      </a:cubicBezTo>
                      <a:cubicBezTo>
                        <a:pt x="1455738" y="806450"/>
                        <a:pt x="1423988" y="261937"/>
                        <a:pt x="1455738" y="138112"/>
                      </a:cubicBezTo>
                      <a:cubicBezTo>
                        <a:pt x="1487488" y="14287"/>
                        <a:pt x="1593850" y="55562"/>
                        <a:pt x="1617663" y="185737"/>
                      </a:cubicBezTo>
                      <a:cubicBezTo>
                        <a:pt x="1641476" y="315912"/>
                        <a:pt x="1570038" y="788987"/>
                        <a:pt x="1598613" y="919162"/>
                      </a:cubicBezTo>
                      <a:cubicBezTo>
                        <a:pt x="1627188" y="1049337"/>
                        <a:pt x="1749426" y="1092200"/>
                        <a:pt x="1789113" y="966787"/>
                      </a:cubicBezTo>
                      <a:cubicBezTo>
                        <a:pt x="1828801" y="841375"/>
                        <a:pt x="1808163" y="287337"/>
                        <a:pt x="1836738" y="166687"/>
                      </a:cubicBezTo>
                      <a:cubicBezTo>
                        <a:pt x="1865313" y="46037"/>
                        <a:pt x="1952626" y="109537"/>
                        <a:pt x="1960563" y="242887"/>
                      </a:cubicBezTo>
                      <a:cubicBezTo>
                        <a:pt x="1968501" y="376237"/>
                        <a:pt x="1879601" y="849312"/>
                        <a:pt x="1884363" y="966787"/>
                      </a:cubicBezTo>
                      <a:cubicBezTo>
                        <a:pt x="1889125" y="1084262"/>
                        <a:pt x="1971676" y="800100"/>
                        <a:pt x="1989138" y="947737"/>
                      </a:cubicBezTo>
                      <a:cubicBezTo>
                        <a:pt x="2006600" y="1095374"/>
                        <a:pt x="2006600" y="1677987"/>
                        <a:pt x="1989138" y="1852612"/>
                      </a:cubicBezTo>
                      <a:cubicBezTo>
                        <a:pt x="1971676" y="2027237"/>
                        <a:pt x="2093913" y="1825625"/>
                        <a:pt x="1884363" y="1995487"/>
                      </a:cubicBezTo>
                      <a:cubicBezTo>
                        <a:pt x="1560513" y="2012949"/>
                        <a:pt x="617538" y="1997075"/>
                        <a:pt x="293688" y="1966912"/>
                      </a:cubicBezTo>
                      <a:close/>
                    </a:path>
                  </a:pathLst>
                </a:custGeom>
                <a:solidFill>
                  <a:srgbClr val="FF7C80"/>
                </a:solidFill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/>
                </a:p>
              </p:txBody>
            </p:sp>
            <p:sp>
              <p:nvSpPr>
                <p:cNvPr id="26" name="Oval 16">
                  <a:extLst>
                    <a:ext uri="{FF2B5EF4-FFF2-40B4-BE49-F238E27FC236}">
                      <a16:creationId xmlns:a16="http://schemas.microsoft.com/office/drawing/2014/main" id="{9929A2E0-7102-414E-950B-698C75982B06}"/>
                    </a:ext>
                  </a:extLst>
                </p:cNvPr>
                <p:cNvSpPr/>
                <p:nvPr/>
              </p:nvSpPr>
              <p:spPr>
                <a:xfrm>
                  <a:off x="1638151" y="3283545"/>
                  <a:ext cx="590183" cy="286011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/>
                </a:p>
              </p:txBody>
            </p:sp>
          </p:grpSp>
        </p:grpSp>
        <p:grpSp>
          <p:nvGrpSpPr>
            <p:cNvPr id="36899" name="Group 49">
              <a:extLst>
                <a:ext uri="{FF2B5EF4-FFF2-40B4-BE49-F238E27FC236}">
                  <a16:creationId xmlns:a16="http://schemas.microsoft.com/office/drawing/2014/main" id="{17B08CCA-3A5D-44C5-A48A-29456199AFE3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3133727" y="2514599"/>
              <a:ext cx="1733549" cy="333375"/>
              <a:chOff x="1485900" y="1814513"/>
              <a:chExt cx="4285720" cy="1033462"/>
            </a:xfrm>
          </p:grpSpPr>
          <p:grpSp>
            <p:nvGrpSpPr>
              <p:cNvPr id="36900" name="Group 50">
                <a:extLst>
                  <a:ext uri="{FF2B5EF4-FFF2-40B4-BE49-F238E27FC236}">
                    <a16:creationId xmlns:a16="http://schemas.microsoft.com/office/drawing/2014/main" id="{54B5825A-FB61-4714-87D6-4C5D69CF76C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562350" y="1814513"/>
                <a:ext cx="1000125" cy="1023937"/>
                <a:chOff x="887412" y="1938338"/>
                <a:chExt cx="2093913" cy="2027237"/>
              </a:xfrm>
            </p:grpSpPr>
            <p:sp>
              <p:nvSpPr>
                <p:cNvPr id="19" name="Freeform 98">
                  <a:extLst>
                    <a:ext uri="{FF2B5EF4-FFF2-40B4-BE49-F238E27FC236}">
                      <a16:creationId xmlns:a16="http://schemas.microsoft.com/office/drawing/2014/main" id="{28A79321-B1F8-4186-B77C-3E8E07E445A1}"/>
                    </a:ext>
                  </a:extLst>
                </p:cNvPr>
                <p:cNvSpPr/>
                <p:nvPr/>
              </p:nvSpPr>
              <p:spPr>
                <a:xfrm>
                  <a:off x="888399" y="1938338"/>
                  <a:ext cx="2096156" cy="2024096"/>
                </a:xfrm>
                <a:custGeom>
                  <a:avLst/>
                  <a:gdLst>
                    <a:gd name="connsiteX0" fmla="*/ 300037 w 2451099"/>
                    <a:gd name="connsiteY0" fmla="*/ 1957387 h 2179637"/>
                    <a:gd name="connsiteX1" fmla="*/ 328612 w 2451099"/>
                    <a:gd name="connsiteY1" fmla="*/ 900112 h 2179637"/>
                    <a:gd name="connsiteX2" fmla="*/ 471487 w 2451099"/>
                    <a:gd name="connsiteY2" fmla="*/ 804862 h 2179637"/>
                    <a:gd name="connsiteX3" fmla="*/ 585787 w 2451099"/>
                    <a:gd name="connsiteY3" fmla="*/ 157162 h 2179637"/>
                    <a:gd name="connsiteX4" fmla="*/ 747712 w 2451099"/>
                    <a:gd name="connsiteY4" fmla="*/ 204787 h 2179637"/>
                    <a:gd name="connsiteX5" fmla="*/ 747712 w 2451099"/>
                    <a:gd name="connsiteY5" fmla="*/ 862012 h 2179637"/>
                    <a:gd name="connsiteX6" fmla="*/ 947737 w 2451099"/>
                    <a:gd name="connsiteY6" fmla="*/ 890587 h 2179637"/>
                    <a:gd name="connsiteX7" fmla="*/ 985837 w 2451099"/>
                    <a:gd name="connsiteY7" fmla="*/ 147637 h 2179637"/>
                    <a:gd name="connsiteX8" fmla="*/ 1195387 w 2451099"/>
                    <a:gd name="connsiteY8" fmla="*/ 128587 h 2179637"/>
                    <a:gd name="connsiteX9" fmla="*/ 1195387 w 2451099"/>
                    <a:gd name="connsiteY9" fmla="*/ 919162 h 2179637"/>
                    <a:gd name="connsiteX10" fmla="*/ 1395412 w 2451099"/>
                    <a:gd name="connsiteY10" fmla="*/ 747712 h 2179637"/>
                    <a:gd name="connsiteX11" fmla="*/ 1366837 w 2451099"/>
                    <a:gd name="connsiteY11" fmla="*/ 147637 h 2179637"/>
                    <a:gd name="connsiteX12" fmla="*/ 1519237 w 2451099"/>
                    <a:gd name="connsiteY12" fmla="*/ 138112 h 2179637"/>
                    <a:gd name="connsiteX13" fmla="*/ 1538287 w 2451099"/>
                    <a:gd name="connsiteY13" fmla="*/ 871537 h 2179637"/>
                    <a:gd name="connsiteX14" fmla="*/ 1681162 w 2451099"/>
                    <a:gd name="connsiteY14" fmla="*/ 928687 h 2179637"/>
                    <a:gd name="connsiteX15" fmla="*/ 1709737 w 2451099"/>
                    <a:gd name="connsiteY15" fmla="*/ 138112 h 2179637"/>
                    <a:gd name="connsiteX16" fmla="*/ 1871662 w 2451099"/>
                    <a:gd name="connsiteY16" fmla="*/ 185737 h 2179637"/>
                    <a:gd name="connsiteX17" fmla="*/ 1852612 w 2451099"/>
                    <a:gd name="connsiteY17" fmla="*/ 919162 h 2179637"/>
                    <a:gd name="connsiteX18" fmla="*/ 2043112 w 2451099"/>
                    <a:gd name="connsiteY18" fmla="*/ 966787 h 2179637"/>
                    <a:gd name="connsiteX19" fmla="*/ 2090737 w 2451099"/>
                    <a:gd name="connsiteY19" fmla="*/ 166687 h 2179637"/>
                    <a:gd name="connsiteX20" fmla="*/ 2214562 w 2451099"/>
                    <a:gd name="connsiteY20" fmla="*/ 242887 h 2179637"/>
                    <a:gd name="connsiteX21" fmla="*/ 2138362 w 2451099"/>
                    <a:gd name="connsiteY21" fmla="*/ 966787 h 2179637"/>
                    <a:gd name="connsiteX22" fmla="*/ 2243137 w 2451099"/>
                    <a:gd name="connsiteY22" fmla="*/ 947737 h 2179637"/>
                    <a:gd name="connsiteX23" fmla="*/ 2243137 w 2451099"/>
                    <a:gd name="connsiteY23" fmla="*/ 1995487 h 2179637"/>
                    <a:gd name="connsiteX24" fmla="*/ 2128837 w 2451099"/>
                    <a:gd name="connsiteY24" fmla="*/ 2052637 h 2179637"/>
                    <a:gd name="connsiteX25" fmla="*/ 300037 w 2451099"/>
                    <a:gd name="connsiteY25" fmla="*/ 1957387 h 2179637"/>
                    <a:gd name="connsiteX0" fmla="*/ 322262 w 2473324"/>
                    <a:gd name="connsiteY0" fmla="*/ 1957387 h 2179637"/>
                    <a:gd name="connsiteX1" fmla="*/ 217487 w 2473324"/>
                    <a:gd name="connsiteY1" fmla="*/ 1814512 h 2179637"/>
                    <a:gd name="connsiteX2" fmla="*/ 350837 w 2473324"/>
                    <a:gd name="connsiteY2" fmla="*/ 900112 h 2179637"/>
                    <a:gd name="connsiteX3" fmla="*/ 493712 w 2473324"/>
                    <a:gd name="connsiteY3" fmla="*/ 804862 h 2179637"/>
                    <a:gd name="connsiteX4" fmla="*/ 608012 w 2473324"/>
                    <a:gd name="connsiteY4" fmla="*/ 157162 h 2179637"/>
                    <a:gd name="connsiteX5" fmla="*/ 769937 w 2473324"/>
                    <a:gd name="connsiteY5" fmla="*/ 204787 h 2179637"/>
                    <a:gd name="connsiteX6" fmla="*/ 769937 w 2473324"/>
                    <a:gd name="connsiteY6" fmla="*/ 862012 h 2179637"/>
                    <a:gd name="connsiteX7" fmla="*/ 969962 w 2473324"/>
                    <a:gd name="connsiteY7" fmla="*/ 890587 h 2179637"/>
                    <a:gd name="connsiteX8" fmla="*/ 1008062 w 2473324"/>
                    <a:gd name="connsiteY8" fmla="*/ 147637 h 2179637"/>
                    <a:gd name="connsiteX9" fmla="*/ 1217612 w 2473324"/>
                    <a:gd name="connsiteY9" fmla="*/ 128587 h 2179637"/>
                    <a:gd name="connsiteX10" fmla="*/ 1217612 w 2473324"/>
                    <a:gd name="connsiteY10" fmla="*/ 919162 h 2179637"/>
                    <a:gd name="connsiteX11" fmla="*/ 1417637 w 2473324"/>
                    <a:gd name="connsiteY11" fmla="*/ 747712 h 2179637"/>
                    <a:gd name="connsiteX12" fmla="*/ 1389062 w 2473324"/>
                    <a:gd name="connsiteY12" fmla="*/ 147637 h 2179637"/>
                    <a:gd name="connsiteX13" fmla="*/ 1541462 w 2473324"/>
                    <a:gd name="connsiteY13" fmla="*/ 138112 h 2179637"/>
                    <a:gd name="connsiteX14" fmla="*/ 1560512 w 2473324"/>
                    <a:gd name="connsiteY14" fmla="*/ 871537 h 2179637"/>
                    <a:gd name="connsiteX15" fmla="*/ 1703387 w 2473324"/>
                    <a:gd name="connsiteY15" fmla="*/ 928687 h 2179637"/>
                    <a:gd name="connsiteX16" fmla="*/ 1731962 w 2473324"/>
                    <a:gd name="connsiteY16" fmla="*/ 138112 h 2179637"/>
                    <a:gd name="connsiteX17" fmla="*/ 1893887 w 2473324"/>
                    <a:gd name="connsiteY17" fmla="*/ 185737 h 2179637"/>
                    <a:gd name="connsiteX18" fmla="*/ 1874837 w 2473324"/>
                    <a:gd name="connsiteY18" fmla="*/ 919162 h 2179637"/>
                    <a:gd name="connsiteX19" fmla="*/ 2065337 w 2473324"/>
                    <a:gd name="connsiteY19" fmla="*/ 966787 h 2179637"/>
                    <a:gd name="connsiteX20" fmla="*/ 2112962 w 2473324"/>
                    <a:gd name="connsiteY20" fmla="*/ 166687 h 2179637"/>
                    <a:gd name="connsiteX21" fmla="*/ 2236787 w 2473324"/>
                    <a:gd name="connsiteY21" fmla="*/ 242887 h 2179637"/>
                    <a:gd name="connsiteX22" fmla="*/ 2160587 w 2473324"/>
                    <a:gd name="connsiteY22" fmla="*/ 966787 h 2179637"/>
                    <a:gd name="connsiteX23" fmla="*/ 2265362 w 2473324"/>
                    <a:gd name="connsiteY23" fmla="*/ 947737 h 2179637"/>
                    <a:gd name="connsiteX24" fmla="*/ 2265362 w 2473324"/>
                    <a:gd name="connsiteY24" fmla="*/ 1995487 h 2179637"/>
                    <a:gd name="connsiteX25" fmla="*/ 2151062 w 2473324"/>
                    <a:gd name="connsiteY25" fmla="*/ 2052637 h 2179637"/>
                    <a:gd name="connsiteX26" fmla="*/ 322262 w 2473324"/>
                    <a:gd name="connsiteY26" fmla="*/ 1957387 h 2179637"/>
                    <a:gd name="connsiteX0" fmla="*/ 322262 w 2474912"/>
                    <a:gd name="connsiteY0" fmla="*/ 1957387 h 2070099"/>
                    <a:gd name="connsiteX1" fmla="*/ 217487 w 2474912"/>
                    <a:gd name="connsiteY1" fmla="*/ 1814512 h 2070099"/>
                    <a:gd name="connsiteX2" fmla="*/ 350837 w 2474912"/>
                    <a:gd name="connsiteY2" fmla="*/ 900112 h 2070099"/>
                    <a:gd name="connsiteX3" fmla="*/ 493712 w 2474912"/>
                    <a:gd name="connsiteY3" fmla="*/ 804862 h 2070099"/>
                    <a:gd name="connsiteX4" fmla="*/ 608012 w 2474912"/>
                    <a:gd name="connsiteY4" fmla="*/ 157162 h 2070099"/>
                    <a:gd name="connsiteX5" fmla="*/ 769937 w 2474912"/>
                    <a:gd name="connsiteY5" fmla="*/ 204787 h 2070099"/>
                    <a:gd name="connsiteX6" fmla="*/ 769937 w 2474912"/>
                    <a:gd name="connsiteY6" fmla="*/ 862012 h 2070099"/>
                    <a:gd name="connsiteX7" fmla="*/ 969962 w 2474912"/>
                    <a:gd name="connsiteY7" fmla="*/ 890587 h 2070099"/>
                    <a:gd name="connsiteX8" fmla="*/ 1008062 w 2474912"/>
                    <a:gd name="connsiteY8" fmla="*/ 147637 h 2070099"/>
                    <a:gd name="connsiteX9" fmla="*/ 1217612 w 2474912"/>
                    <a:gd name="connsiteY9" fmla="*/ 128587 h 2070099"/>
                    <a:gd name="connsiteX10" fmla="*/ 1217612 w 2474912"/>
                    <a:gd name="connsiteY10" fmla="*/ 919162 h 2070099"/>
                    <a:gd name="connsiteX11" fmla="*/ 1417637 w 2474912"/>
                    <a:gd name="connsiteY11" fmla="*/ 747712 h 2070099"/>
                    <a:gd name="connsiteX12" fmla="*/ 1389062 w 2474912"/>
                    <a:gd name="connsiteY12" fmla="*/ 147637 h 2070099"/>
                    <a:gd name="connsiteX13" fmla="*/ 1541462 w 2474912"/>
                    <a:gd name="connsiteY13" fmla="*/ 138112 h 2070099"/>
                    <a:gd name="connsiteX14" fmla="*/ 1560512 w 2474912"/>
                    <a:gd name="connsiteY14" fmla="*/ 871537 h 2070099"/>
                    <a:gd name="connsiteX15" fmla="*/ 1703387 w 2474912"/>
                    <a:gd name="connsiteY15" fmla="*/ 928687 h 2070099"/>
                    <a:gd name="connsiteX16" fmla="*/ 1731962 w 2474912"/>
                    <a:gd name="connsiteY16" fmla="*/ 138112 h 2070099"/>
                    <a:gd name="connsiteX17" fmla="*/ 1893887 w 2474912"/>
                    <a:gd name="connsiteY17" fmla="*/ 185737 h 2070099"/>
                    <a:gd name="connsiteX18" fmla="*/ 1874837 w 2474912"/>
                    <a:gd name="connsiteY18" fmla="*/ 919162 h 2070099"/>
                    <a:gd name="connsiteX19" fmla="*/ 2065337 w 2474912"/>
                    <a:gd name="connsiteY19" fmla="*/ 966787 h 2070099"/>
                    <a:gd name="connsiteX20" fmla="*/ 2112962 w 2474912"/>
                    <a:gd name="connsiteY20" fmla="*/ 166687 h 2070099"/>
                    <a:gd name="connsiteX21" fmla="*/ 2236787 w 2474912"/>
                    <a:gd name="connsiteY21" fmla="*/ 242887 h 2070099"/>
                    <a:gd name="connsiteX22" fmla="*/ 2160587 w 2474912"/>
                    <a:gd name="connsiteY22" fmla="*/ 966787 h 2070099"/>
                    <a:gd name="connsiteX23" fmla="*/ 2265362 w 2474912"/>
                    <a:gd name="connsiteY23" fmla="*/ 947737 h 2070099"/>
                    <a:gd name="connsiteX24" fmla="*/ 2265362 w 2474912"/>
                    <a:gd name="connsiteY24" fmla="*/ 1852612 h 2070099"/>
                    <a:gd name="connsiteX25" fmla="*/ 2151062 w 2474912"/>
                    <a:gd name="connsiteY25" fmla="*/ 2052637 h 2070099"/>
                    <a:gd name="connsiteX26" fmla="*/ 322262 w 2474912"/>
                    <a:gd name="connsiteY26" fmla="*/ 1957387 h 2070099"/>
                    <a:gd name="connsiteX0" fmla="*/ 323850 w 2486025"/>
                    <a:gd name="connsiteY0" fmla="*/ 1957387 h 2027237"/>
                    <a:gd name="connsiteX1" fmla="*/ 219075 w 2486025"/>
                    <a:gd name="connsiteY1" fmla="*/ 1814512 h 2027237"/>
                    <a:gd name="connsiteX2" fmla="*/ 352425 w 2486025"/>
                    <a:gd name="connsiteY2" fmla="*/ 900112 h 2027237"/>
                    <a:gd name="connsiteX3" fmla="*/ 495300 w 2486025"/>
                    <a:gd name="connsiteY3" fmla="*/ 804862 h 2027237"/>
                    <a:gd name="connsiteX4" fmla="*/ 609600 w 2486025"/>
                    <a:gd name="connsiteY4" fmla="*/ 157162 h 2027237"/>
                    <a:gd name="connsiteX5" fmla="*/ 771525 w 2486025"/>
                    <a:gd name="connsiteY5" fmla="*/ 204787 h 2027237"/>
                    <a:gd name="connsiteX6" fmla="*/ 771525 w 2486025"/>
                    <a:gd name="connsiteY6" fmla="*/ 862012 h 2027237"/>
                    <a:gd name="connsiteX7" fmla="*/ 971550 w 2486025"/>
                    <a:gd name="connsiteY7" fmla="*/ 890587 h 2027237"/>
                    <a:gd name="connsiteX8" fmla="*/ 1009650 w 2486025"/>
                    <a:gd name="connsiteY8" fmla="*/ 147637 h 2027237"/>
                    <a:gd name="connsiteX9" fmla="*/ 1219200 w 2486025"/>
                    <a:gd name="connsiteY9" fmla="*/ 128587 h 2027237"/>
                    <a:gd name="connsiteX10" fmla="*/ 1219200 w 2486025"/>
                    <a:gd name="connsiteY10" fmla="*/ 919162 h 2027237"/>
                    <a:gd name="connsiteX11" fmla="*/ 1419225 w 2486025"/>
                    <a:gd name="connsiteY11" fmla="*/ 747712 h 2027237"/>
                    <a:gd name="connsiteX12" fmla="*/ 1390650 w 2486025"/>
                    <a:gd name="connsiteY12" fmla="*/ 147637 h 2027237"/>
                    <a:gd name="connsiteX13" fmla="*/ 1543050 w 2486025"/>
                    <a:gd name="connsiteY13" fmla="*/ 138112 h 2027237"/>
                    <a:gd name="connsiteX14" fmla="*/ 1562100 w 2486025"/>
                    <a:gd name="connsiteY14" fmla="*/ 871537 h 2027237"/>
                    <a:gd name="connsiteX15" fmla="*/ 1704975 w 2486025"/>
                    <a:gd name="connsiteY15" fmla="*/ 928687 h 2027237"/>
                    <a:gd name="connsiteX16" fmla="*/ 1733550 w 2486025"/>
                    <a:gd name="connsiteY16" fmla="*/ 138112 h 2027237"/>
                    <a:gd name="connsiteX17" fmla="*/ 1895475 w 2486025"/>
                    <a:gd name="connsiteY17" fmla="*/ 185737 h 2027237"/>
                    <a:gd name="connsiteX18" fmla="*/ 1876425 w 2486025"/>
                    <a:gd name="connsiteY18" fmla="*/ 919162 h 2027237"/>
                    <a:gd name="connsiteX19" fmla="*/ 2066925 w 2486025"/>
                    <a:gd name="connsiteY19" fmla="*/ 966787 h 2027237"/>
                    <a:gd name="connsiteX20" fmla="*/ 2114550 w 2486025"/>
                    <a:gd name="connsiteY20" fmla="*/ 166687 h 2027237"/>
                    <a:gd name="connsiteX21" fmla="*/ 2238375 w 2486025"/>
                    <a:gd name="connsiteY21" fmla="*/ 242887 h 2027237"/>
                    <a:gd name="connsiteX22" fmla="*/ 2162175 w 2486025"/>
                    <a:gd name="connsiteY22" fmla="*/ 966787 h 2027237"/>
                    <a:gd name="connsiteX23" fmla="*/ 2266950 w 2486025"/>
                    <a:gd name="connsiteY23" fmla="*/ 947737 h 2027237"/>
                    <a:gd name="connsiteX24" fmla="*/ 2266950 w 2486025"/>
                    <a:gd name="connsiteY24" fmla="*/ 1852612 h 2027237"/>
                    <a:gd name="connsiteX25" fmla="*/ 2162175 w 2486025"/>
                    <a:gd name="connsiteY25" fmla="*/ 1995487 h 2027237"/>
                    <a:gd name="connsiteX26" fmla="*/ 323850 w 2486025"/>
                    <a:gd name="connsiteY26" fmla="*/ 1957387 h 2027237"/>
                    <a:gd name="connsiteX0" fmla="*/ 323850 w 2295525"/>
                    <a:gd name="connsiteY0" fmla="*/ 1957387 h 2027237"/>
                    <a:gd name="connsiteX1" fmla="*/ 219075 w 2295525"/>
                    <a:gd name="connsiteY1" fmla="*/ 1814512 h 2027237"/>
                    <a:gd name="connsiteX2" fmla="*/ 352425 w 2295525"/>
                    <a:gd name="connsiteY2" fmla="*/ 900112 h 2027237"/>
                    <a:gd name="connsiteX3" fmla="*/ 495300 w 2295525"/>
                    <a:gd name="connsiteY3" fmla="*/ 804862 h 2027237"/>
                    <a:gd name="connsiteX4" fmla="*/ 609600 w 2295525"/>
                    <a:gd name="connsiteY4" fmla="*/ 157162 h 2027237"/>
                    <a:gd name="connsiteX5" fmla="*/ 771525 w 2295525"/>
                    <a:gd name="connsiteY5" fmla="*/ 204787 h 2027237"/>
                    <a:gd name="connsiteX6" fmla="*/ 771525 w 2295525"/>
                    <a:gd name="connsiteY6" fmla="*/ 862012 h 2027237"/>
                    <a:gd name="connsiteX7" fmla="*/ 971550 w 2295525"/>
                    <a:gd name="connsiteY7" fmla="*/ 890587 h 2027237"/>
                    <a:gd name="connsiteX8" fmla="*/ 1009650 w 2295525"/>
                    <a:gd name="connsiteY8" fmla="*/ 147637 h 2027237"/>
                    <a:gd name="connsiteX9" fmla="*/ 1219200 w 2295525"/>
                    <a:gd name="connsiteY9" fmla="*/ 128587 h 2027237"/>
                    <a:gd name="connsiteX10" fmla="*/ 1219200 w 2295525"/>
                    <a:gd name="connsiteY10" fmla="*/ 919162 h 2027237"/>
                    <a:gd name="connsiteX11" fmla="*/ 1419225 w 2295525"/>
                    <a:gd name="connsiteY11" fmla="*/ 747712 h 2027237"/>
                    <a:gd name="connsiteX12" fmla="*/ 1390650 w 2295525"/>
                    <a:gd name="connsiteY12" fmla="*/ 147637 h 2027237"/>
                    <a:gd name="connsiteX13" fmla="*/ 1543050 w 2295525"/>
                    <a:gd name="connsiteY13" fmla="*/ 138112 h 2027237"/>
                    <a:gd name="connsiteX14" fmla="*/ 1562100 w 2295525"/>
                    <a:gd name="connsiteY14" fmla="*/ 871537 h 2027237"/>
                    <a:gd name="connsiteX15" fmla="*/ 1704975 w 2295525"/>
                    <a:gd name="connsiteY15" fmla="*/ 928687 h 2027237"/>
                    <a:gd name="connsiteX16" fmla="*/ 1733550 w 2295525"/>
                    <a:gd name="connsiteY16" fmla="*/ 138112 h 2027237"/>
                    <a:gd name="connsiteX17" fmla="*/ 1895475 w 2295525"/>
                    <a:gd name="connsiteY17" fmla="*/ 185737 h 2027237"/>
                    <a:gd name="connsiteX18" fmla="*/ 1876425 w 2295525"/>
                    <a:gd name="connsiteY18" fmla="*/ 919162 h 2027237"/>
                    <a:gd name="connsiteX19" fmla="*/ 2066925 w 2295525"/>
                    <a:gd name="connsiteY19" fmla="*/ 966787 h 2027237"/>
                    <a:gd name="connsiteX20" fmla="*/ 2114550 w 2295525"/>
                    <a:gd name="connsiteY20" fmla="*/ 166687 h 2027237"/>
                    <a:gd name="connsiteX21" fmla="*/ 2238375 w 2295525"/>
                    <a:gd name="connsiteY21" fmla="*/ 242887 h 2027237"/>
                    <a:gd name="connsiteX22" fmla="*/ 2162175 w 2295525"/>
                    <a:gd name="connsiteY22" fmla="*/ 966787 h 2027237"/>
                    <a:gd name="connsiteX23" fmla="*/ 2266950 w 2295525"/>
                    <a:gd name="connsiteY23" fmla="*/ 947737 h 2027237"/>
                    <a:gd name="connsiteX24" fmla="*/ 2266950 w 2295525"/>
                    <a:gd name="connsiteY24" fmla="*/ 1852612 h 2027237"/>
                    <a:gd name="connsiteX25" fmla="*/ 2162175 w 2295525"/>
                    <a:gd name="connsiteY25" fmla="*/ 1995487 h 2027237"/>
                    <a:gd name="connsiteX26" fmla="*/ 323850 w 2295525"/>
                    <a:gd name="connsiteY26" fmla="*/ 1957387 h 2027237"/>
                    <a:gd name="connsiteX0" fmla="*/ 323850 w 2371725"/>
                    <a:gd name="connsiteY0" fmla="*/ 1957387 h 2027237"/>
                    <a:gd name="connsiteX1" fmla="*/ 219075 w 2371725"/>
                    <a:gd name="connsiteY1" fmla="*/ 1814512 h 2027237"/>
                    <a:gd name="connsiteX2" fmla="*/ 352425 w 2371725"/>
                    <a:gd name="connsiteY2" fmla="*/ 900112 h 2027237"/>
                    <a:gd name="connsiteX3" fmla="*/ 495300 w 2371725"/>
                    <a:gd name="connsiteY3" fmla="*/ 804862 h 2027237"/>
                    <a:gd name="connsiteX4" fmla="*/ 609600 w 2371725"/>
                    <a:gd name="connsiteY4" fmla="*/ 157162 h 2027237"/>
                    <a:gd name="connsiteX5" fmla="*/ 771525 w 2371725"/>
                    <a:gd name="connsiteY5" fmla="*/ 204787 h 2027237"/>
                    <a:gd name="connsiteX6" fmla="*/ 771525 w 2371725"/>
                    <a:gd name="connsiteY6" fmla="*/ 862012 h 2027237"/>
                    <a:gd name="connsiteX7" fmla="*/ 971550 w 2371725"/>
                    <a:gd name="connsiteY7" fmla="*/ 890587 h 2027237"/>
                    <a:gd name="connsiteX8" fmla="*/ 1009650 w 2371725"/>
                    <a:gd name="connsiteY8" fmla="*/ 147637 h 2027237"/>
                    <a:gd name="connsiteX9" fmla="*/ 1219200 w 2371725"/>
                    <a:gd name="connsiteY9" fmla="*/ 128587 h 2027237"/>
                    <a:gd name="connsiteX10" fmla="*/ 1219200 w 2371725"/>
                    <a:gd name="connsiteY10" fmla="*/ 919162 h 2027237"/>
                    <a:gd name="connsiteX11" fmla="*/ 1419225 w 2371725"/>
                    <a:gd name="connsiteY11" fmla="*/ 747712 h 2027237"/>
                    <a:gd name="connsiteX12" fmla="*/ 1390650 w 2371725"/>
                    <a:gd name="connsiteY12" fmla="*/ 147637 h 2027237"/>
                    <a:gd name="connsiteX13" fmla="*/ 1543050 w 2371725"/>
                    <a:gd name="connsiteY13" fmla="*/ 138112 h 2027237"/>
                    <a:gd name="connsiteX14" fmla="*/ 1562100 w 2371725"/>
                    <a:gd name="connsiteY14" fmla="*/ 871537 h 2027237"/>
                    <a:gd name="connsiteX15" fmla="*/ 1704975 w 2371725"/>
                    <a:gd name="connsiteY15" fmla="*/ 928687 h 2027237"/>
                    <a:gd name="connsiteX16" fmla="*/ 1733550 w 2371725"/>
                    <a:gd name="connsiteY16" fmla="*/ 138112 h 2027237"/>
                    <a:gd name="connsiteX17" fmla="*/ 1895475 w 2371725"/>
                    <a:gd name="connsiteY17" fmla="*/ 185737 h 2027237"/>
                    <a:gd name="connsiteX18" fmla="*/ 1876425 w 2371725"/>
                    <a:gd name="connsiteY18" fmla="*/ 919162 h 2027237"/>
                    <a:gd name="connsiteX19" fmla="*/ 2066925 w 2371725"/>
                    <a:gd name="connsiteY19" fmla="*/ 966787 h 2027237"/>
                    <a:gd name="connsiteX20" fmla="*/ 2114550 w 2371725"/>
                    <a:gd name="connsiteY20" fmla="*/ 166687 h 2027237"/>
                    <a:gd name="connsiteX21" fmla="*/ 2238375 w 2371725"/>
                    <a:gd name="connsiteY21" fmla="*/ 242887 h 2027237"/>
                    <a:gd name="connsiteX22" fmla="*/ 2162175 w 2371725"/>
                    <a:gd name="connsiteY22" fmla="*/ 966787 h 2027237"/>
                    <a:gd name="connsiteX23" fmla="*/ 2266950 w 2371725"/>
                    <a:gd name="connsiteY23" fmla="*/ 947737 h 2027237"/>
                    <a:gd name="connsiteX24" fmla="*/ 2266950 w 2371725"/>
                    <a:gd name="connsiteY24" fmla="*/ 1852612 h 2027237"/>
                    <a:gd name="connsiteX25" fmla="*/ 2162175 w 2371725"/>
                    <a:gd name="connsiteY25" fmla="*/ 1995487 h 2027237"/>
                    <a:gd name="connsiteX26" fmla="*/ 323850 w 2371725"/>
                    <a:gd name="connsiteY26" fmla="*/ 1957387 h 2027237"/>
                    <a:gd name="connsiteX0" fmla="*/ 388938 w 2189163"/>
                    <a:gd name="connsiteY0" fmla="*/ 1966912 h 2027237"/>
                    <a:gd name="connsiteX1" fmla="*/ 36513 w 2189163"/>
                    <a:gd name="connsiteY1" fmla="*/ 1814512 h 2027237"/>
                    <a:gd name="connsiteX2" fmla="*/ 169863 w 2189163"/>
                    <a:gd name="connsiteY2" fmla="*/ 900112 h 2027237"/>
                    <a:gd name="connsiteX3" fmla="*/ 312738 w 2189163"/>
                    <a:gd name="connsiteY3" fmla="*/ 804862 h 2027237"/>
                    <a:gd name="connsiteX4" fmla="*/ 427038 w 2189163"/>
                    <a:gd name="connsiteY4" fmla="*/ 157162 h 2027237"/>
                    <a:gd name="connsiteX5" fmla="*/ 588963 w 2189163"/>
                    <a:gd name="connsiteY5" fmla="*/ 204787 h 2027237"/>
                    <a:gd name="connsiteX6" fmla="*/ 588963 w 2189163"/>
                    <a:gd name="connsiteY6" fmla="*/ 862012 h 2027237"/>
                    <a:gd name="connsiteX7" fmla="*/ 788988 w 2189163"/>
                    <a:gd name="connsiteY7" fmla="*/ 890587 h 2027237"/>
                    <a:gd name="connsiteX8" fmla="*/ 827088 w 2189163"/>
                    <a:gd name="connsiteY8" fmla="*/ 147637 h 2027237"/>
                    <a:gd name="connsiteX9" fmla="*/ 1036638 w 2189163"/>
                    <a:gd name="connsiteY9" fmla="*/ 128587 h 2027237"/>
                    <a:gd name="connsiteX10" fmla="*/ 1036638 w 2189163"/>
                    <a:gd name="connsiteY10" fmla="*/ 919162 h 2027237"/>
                    <a:gd name="connsiteX11" fmla="*/ 1236663 w 2189163"/>
                    <a:gd name="connsiteY11" fmla="*/ 747712 h 2027237"/>
                    <a:gd name="connsiteX12" fmla="*/ 1208088 w 2189163"/>
                    <a:gd name="connsiteY12" fmla="*/ 147637 h 2027237"/>
                    <a:gd name="connsiteX13" fmla="*/ 1360488 w 2189163"/>
                    <a:gd name="connsiteY13" fmla="*/ 138112 h 2027237"/>
                    <a:gd name="connsiteX14" fmla="*/ 1379538 w 2189163"/>
                    <a:gd name="connsiteY14" fmla="*/ 871537 h 2027237"/>
                    <a:gd name="connsiteX15" fmla="*/ 1522413 w 2189163"/>
                    <a:gd name="connsiteY15" fmla="*/ 928687 h 2027237"/>
                    <a:gd name="connsiteX16" fmla="*/ 1550988 w 2189163"/>
                    <a:gd name="connsiteY16" fmla="*/ 138112 h 2027237"/>
                    <a:gd name="connsiteX17" fmla="*/ 1712913 w 2189163"/>
                    <a:gd name="connsiteY17" fmla="*/ 185737 h 2027237"/>
                    <a:gd name="connsiteX18" fmla="*/ 1693863 w 2189163"/>
                    <a:gd name="connsiteY18" fmla="*/ 919162 h 2027237"/>
                    <a:gd name="connsiteX19" fmla="*/ 1884363 w 2189163"/>
                    <a:gd name="connsiteY19" fmla="*/ 966787 h 2027237"/>
                    <a:gd name="connsiteX20" fmla="*/ 1931988 w 2189163"/>
                    <a:gd name="connsiteY20" fmla="*/ 166687 h 2027237"/>
                    <a:gd name="connsiteX21" fmla="*/ 2055813 w 2189163"/>
                    <a:gd name="connsiteY21" fmla="*/ 242887 h 2027237"/>
                    <a:gd name="connsiteX22" fmla="*/ 1979613 w 2189163"/>
                    <a:gd name="connsiteY22" fmla="*/ 966787 h 2027237"/>
                    <a:gd name="connsiteX23" fmla="*/ 2084388 w 2189163"/>
                    <a:gd name="connsiteY23" fmla="*/ 947737 h 2027237"/>
                    <a:gd name="connsiteX24" fmla="*/ 2084388 w 2189163"/>
                    <a:gd name="connsiteY24" fmla="*/ 1852612 h 2027237"/>
                    <a:gd name="connsiteX25" fmla="*/ 1979613 w 2189163"/>
                    <a:gd name="connsiteY25" fmla="*/ 1995487 h 2027237"/>
                    <a:gd name="connsiteX26" fmla="*/ 388938 w 2189163"/>
                    <a:gd name="connsiteY26" fmla="*/ 1966912 h 2027237"/>
                    <a:gd name="connsiteX0" fmla="*/ 388938 w 2189163"/>
                    <a:gd name="connsiteY0" fmla="*/ 1966912 h 2027237"/>
                    <a:gd name="connsiteX1" fmla="*/ 36513 w 2189163"/>
                    <a:gd name="connsiteY1" fmla="*/ 1814512 h 2027237"/>
                    <a:gd name="connsiteX2" fmla="*/ 169863 w 2189163"/>
                    <a:gd name="connsiteY2" fmla="*/ 900112 h 2027237"/>
                    <a:gd name="connsiteX3" fmla="*/ 312738 w 2189163"/>
                    <a:gd name="connsiteY3" fmla="*/ 804862 h 2027237"/>
                    <a:gd name="connsiteX4" fmla="*/ 427038 w 2189163"/>
                    <a:gd name="connsiteY4" fmla="*/ 157162 h 2027237"/>
                    <a:gd name="connsiteX5" fmla="*/ 588963 w 2189163"/>
                    <a:gd name="connsiteY5" fmla="*/ 204787 h 2027237"/>
                    <a:gd name="connsiteX6" fmla="*/ 588963 w 2189163"/>
                    <a:gd name="connsiteY6" fmla="*/ 862012 h 2027237"/>
                    <a:gd name="connsiteX7" fmla="*/ 788988 w 2189163"/>
                    <a:gd name="connsiteY7" fmla="*/ 890587 h 2027237"/>
                    <a:gd name="connsiteX8" fmla="*/ 827088 w 2189163"/>
                    <a:gd name="connsiteY8" fmla="*/ 147637 h 2027237"/>
                    <a:gd name="connsiteX9" fmla="*/ 1036638 w 2189163"/>
                    <a:gd name="connsiteY9" fmla="*/ 128587 h 2027237"/>
                    <a:gd name="connsiteX10" fmla="*/ 1036638 w 2189163"/>
                    <a:gd name="connsiteY10" fmla="*/ 919162 h 2027237"/>
                    <a:gd name="connsiteX11" fmla="*/ 1236663 w 2189163"/>
                    <a:gd name="connsiteY11" fmla="*/ 747712 h 2027237"/>
                    <a:gd name="connsiteX12" fmla="*/ 1208088 w 2189163"/>
                    <a:gd name="connsiteY12" fmla="*/ 147637 h 2027237"/>
                    <a:gd name="connsiteX13" fmla="*/ 1360488 w 2189163"/>
                    <a:gd name="connsiteY13" fmla="*/ 138112 h 2027237"/>
                    <a:gd name="connsiteX14" fmla="*/ 1379538 w 2189163"/>
                    <a:gd name="connsiteY14" fmla="*/ 871537 h 2027237"/>
                    <a:gd name="connsiteX15" fmla="*/ 1522413 w 2189163"/>
                    <a:gd name="connsiteY15" fmla="*/ 928687 h 2027237"/>
                    <a:gd name="connsiteX16" fmla="*/ 1550988 w 2189163"/>
                    <a:gd name="connsiteY16" fmla="*/ 138112 h 2027237"/>
                    <a:gd name="connsiteX17" fmla="*/ 1712913 w 2189163"/>
                    <a:gd name="connsiteY17" fmla="*/ 185737 h 2027237"/>
                    <a:gd name="connsiteX18" fmla="*/ 1693863 w 2189163"/>
                    <a:gd name="connsiteY18" fmla="*/ 919162 h 2027237"/>
                    <a:gd name="connsiteX19" fmla="*/ 1884363 w 2189163"/>
                    <a:gd name="connsiteY19" fmla="*/ 966787 h 2027237"/>
                    <a:gd name="connsiteX20" fmla="*/ 1931988 w 2189163"/>
                    <a:gd name="connsiteY20" fmla="*/ 166687 h 2027237"/>
                    <a:gd name="connsiteX21" fmla="*/ 2055813 w 2189163"/>
                    <a:gd name="connsiteY21" fmla="*/ 242887 h 2027237"/>
                    <a:gd name="connsiteX22" fmla="*/ 1979613 w 2189163"/>
                    <a:gd name="connsiteY22" fmla="*/ 966787 h 2027237"/>
                    <a:gd name="connsiteX23" fmla="*/ 2084388 w 2189163"/>
                    <a:gd name="connsiteY23" fmla="*/ 947737 h 2027237"/>
                    <a:gd name="connsiteX24" fmla="*/ 2084388 w 2189163"/>
                    <a:gd name="connsiteY24" fmla="*/ 1852612 h 2027237"/>
                    <a:gd name="connsiteX25" fmla="*/ 1979613 w 2189163"/>
                    <a:gd name="connsiteY25" fmla="*/ 1995487 h 2027237"/>
                    <a:gd name="connsiteX26" fmla="*/ 388938 w 2189163"/>
                    <a:gd name="connsiteY26" fmla="*/ 1966912 h 2027237"/>
                    <a:gd name="connsiteX0" fmla="*/ 388938 w 2189163"/>
                    <a:gd name="connsiteY0" fmla="*/ 1966912 h 2027237"/>
                    <a:gd name="connsiteX1" fmla="*/ 36513 w 2189163"/>
                    <a:gd name="connsiteY1" fmla="*/ 1814512 h 2027237"/>
                    <a:gd name="connsiteX2" fmla="*/ 169863 w 2189163"/>
                    <a:gd name="connsiteY2" fmla="*/ 900112 h 2027237"/>
                    <a:gd name="connsiteX3" fmla="*/ 312738 w 2189163"/>
                    <a:gd name="connsiteY3" fmla="*/ 804862 h 2027237"/>
                    <a:gd name="connsiteX4" fmla="*/ 427038 w 2189163"/>
                    <a:gd name="connsiteY4" fmla="*/ 157162 h 2027237"/>
                    <a:gd name="connsiteX5" fmla="*/ 588963 w 2189163"/>
                    <a:gd name="connsiteY5" fmla="*/ 204787 h 2027237"/>
                    <a:gd name="connsiteX6" fmla="*/ 588963 w 2189163"/>
                    <a:gd name="connsiteY6" fmla="*/ 862012 h 2027237"/>
                    <a:gd name="connsiteX7" fmla="*/ 788988 w 2189163"/>
                    <a:gd name="connsiteY7" fmla="*/ 890587 h 2027237"/>
                    <a:gd name="connsiteX8" fmla="*/ 827088 w 2189163"/>
                    <a:gd name="connsiteY8" fmla="*/ 147637 h 2027237"/>
                    <a:gd name="connsiteX9" fmla="*/ 1036638 w 2189163"/>
                    <a:gd name="connsiteY9" fmla="*/ 128587 h 2027237"/>
                    <a:gd name="connsiteX10" fmla="*/ 1036638 w 2189163"/>
                    <a:gd name="connsiteY10" fmla="*/ 919162 h 2027237"/>
                    <a:gd name="connsiteX11" fmla="*/ 1236663 w 2189163"/>
                    <a:gd name="connsiteY11" fmla="*/ 747712 h 2027237"/>
                    <a:gd name="connsiteX12" fmla="*/ 1208088 w 2189163"/>
                    <a:gd name="connsiteY12" fmla="*/ 147637 h 2027237"/>
                    <a:gd name="connsiteX13" fmla="*/ 1360488 w 2189163"/>
                    <a:gd name="connsiteY13" fmla="*/ 138112 h 2027237"/>
                    <a:gd name="connsiteX14" fmla="*/ 1379538 w 2189163"/>
                    <a:gd name="connsiteY14" fmla="*/ 871537 h 2027237"/>
                    <a:gd name="connsiteX15" fmla="*/ 1522413 w 2189163"/>
                    <a:gd name="connsiteY15" fmla="*/ 928687 h 2027237"/>
                    <a:gd name="connsiteX16" fmla="*/ 1550988 w 2189163"/>
                    <a:gd name="connsiteY16" fmla="*/ 138112 h 2027237"/>
                    <a:gd name="connsiteX17" fmla="*/ 1712913 w 2189163"/>
                    <a:gd name="connsiteY17" fmla="*/ 185737 h 2027237"/>
                    <a:gd name="connsiteX18" fmla="*/ 1693863 w 2189163"/>
                    <a:gd name="connsiteY18" fmla="*/ 919162 h 2027237"/>
                    <a:gd name="connsiteX19" fmla="*/ 1884363 w 2189163"/>
                    <a:gd name="connsiteY19" fmla="*/ 966787 h 2027237"/>
                    <a:gd name="connsiteX20" fmla="*/ 1931988 w 2189163"/>
                    <a:gd name="connsiteY20" fmla="*/ 166687 h 2027237"/>
                    <a:gd name="connsiteX21" fmla="*/ 2055813 w 2189163"/>
                    <a:gd name="connsiteY21" fmla="*/ 242887 h 2027237"/>
                    <a:gd name="connsiteX22" fmla="*/ 1979613 w 2189163"/>
                    <a:gd name="connsiteY22" fmla="*/ 966787 h 2027237"/>
                    <a:gd name="connsiteX23" fmla="*/ 2084388 w 2189163"/>
                    <a:gd name="connsiteY23" fmla="*/ 947737 h 2027237"/>
                    <a:gd name="connsiteX24" fmla="*/ 2084388 w 2189163"/>
                    <a:gd name="connsiteY24" fmla="*/ 1852612 h 2027237"/>
                    <a:gd name="connsiteX25" fmla="*/ 1979613 w 2189163"/>
                    <a:gd name="connsiteY25" fmla="*/ 1995487 h 2027237"/>
                    <a:gd name="connsiteX26" fmla="*/ 388938 w 2189163"/>
                    <a:gd name="connsiteY26" fmla="*/ 1966912 h 2027237"/>
                    <a:gd name="connsiteX0" fmla="*/ 293688 w 2093913"/>
                    <a:gd name="connsiteY0" fmla="*/ 1966912 h 2027237"/>
                    <a:gd name="connsiteX1" fmla="*/ 36513 w 2093913"/>
                    <a:gd name="connsiteY1" fmla="*/ 1766887 h 2027237"/>
                    <a:gd name="connsiteX2" fmla="*/ 74613 w 2093913"/>
                    <a:gd name="connsiteY2" fmla="*/ 900112 h 2027237"/>
                    <a:gd name="connsiteX3" fmla="*/ 217488 w 2093913"/>
                    <a:gd name="connsiteY3" fmla="*/ 804862 h 2027237"/>
                    <a:gd name="connsiteX4" fmla="*/ 331788 w 2093913"/>
                    <a:gd name="connsiteY4" fmla="*/ 157162 h 2027237"/>
                    <a:gd name="connsiteX5" fmla="*/ 493713 w 2093913"/>
                    <a:gd name="connsiteY5" fmla="*/ 204787 h 2027237"/>
                    <a:gd name="connsiteX6" fmla="*/ 493713 w 2093913"/>
                    <a:gd name="connsiteY6" fmla="*/ 862012 h 2027237"/>
                    <a:gd name="connsiteX7" fmla="*/ 693738 w 2093913"/>
                    <a:gd name="connsiteY7" fmla="*/ 890587 h 2027237"/>
                    <a:gd name="connsiteX8" fmla="*/ 731838 w 2093913"/>
                    <a:gd name="connsiteY8" fmla="*/ 147637 h 2027237"/>
                    <a:gd name="connsiteX9" fmla="*/ 941388 w 2093913"/>
                    <a:gd name="connsiteY9" fmla="*/ 128587 h 2027237"/>
                    <a:gd name="connsiteX10" fmla="*/ 941388 w 2093913"/>
                    <a:gd name="connsiteY10" fmla="*/ 919162 h 2027237"/>
                    <a:gd name="connsiteX11" fmla="*/ 1141413 w 2093913"/>
                    <a:gd name="connsiteY11" fmla="*/ 747712 h 2027237"/>
                    <a:gd name="connsiteX12" fmla="*/ 1112838 w 2093913"/>
                    <a:gd name="connsiteY12" fmla="*/ 147637 h 2027237"/>
                    <a:gd name="connsiteX13" fmla="*/ 1265238 w 2093913"/>
                    <a:gd name="connsiteY13" fmla="*/ 138112 h 2027237"/>
                    <a:gd name="connsiteX14" fmla="*/ 1284288 w 2093913"/>
                    <a:gd name="connsiteY14" fmla="*/ 871537 h 2027237"/>
                    <a:gd name="connsiteX15" fmla="*/ 1427163 w 2093913"/>
                    <a:gd name="connsiteY15" fmla="*/ 928687 h 2027237"/>
                    <a:gd name="connsiteX16" fmla="*/ 1455738 w 2093913"/>
                    <a:gd name="connsiteY16" fmla="*/ 138112 h 2027237"/>
                    <a:gd name="connsiteX17" fmla="*/ 1617663 w 2093913"/>
                    <a:gd name="connsiteY17" fmla="*/ 185737 h 2027237"/>
                    <a:gd name="connsiteX18" fmla="*/ 1598613 w 2093913"/>
                    <a:gd name="connsiteY18" fmla="*/ 919162 h 2027237"/>
                    <a:gd name="connsiteX19" fmla="*/ 1789113 w 2093913"/>
                    <a:gd name="connsiteY19" fmla="*/ 966787 h 2027237"/>
                    <a:gd name="connsiteX20" fmla="*/ 1836738 w 2093913"/>
                    <a:gd name="connsiteY20" fmla="*/ 166687 h 2027237"/>
                    <a:gd name="connsiteX21" fmla="*/ 1960563 w 2093913"/>
                    <a:gd name="connsiteY21" fmla="*/ 242887 h 2027237"/>
                    <a:gd name="connsiteX22" fmla="*/ 1884363 w 2093913"/>
                    <a:gd name="connsiteY22" fmla="*/ 966787 h 2027237"/>
                    <a:gd name="connsiteX23" fmla="*/ 1989138 w 2093913"/>
                    <a:gd name="connsiteY23" fmla="*/ 947737 h 2027237"/>
                    <a:gd name="connsiteX24" fmla="*/ 1989138 w 2093913"/>
                    <a:gd name="connsiteY24" fmla="*/ 1852612 h 2027237"/>
                    <a:gd name="connsiteX25" fmla="*/ 1884363 w 2093913"/>
                    <a:gd name="connsiteY25" fmla="*/ 1995487 h 2027237"/>
                    <a:gd name="connsiteX26" fmla="*/ 293688 w 2093913"/>
                    <a:gd name="connsiteY26" fmla="*/ 1966912 h 20272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2093913" h="2027237">
                      <a:moveTo>
                        <a:pt x="293688" y="1966912"/>
                      </a:moveTo>
                      <a:cubicBezTo>
                        <a:pt x="84138" y="1955800"/>
                        <a:pt x="73026" y="1944687"/>
                        <a:pt x="36513" y="1766887"/>
                      </a:cubicBezTo>
                      <a:cubicBezTo>
                        <a:pt x="0" y="1589087"/>
                        <a:pt x="44451" y="1060450"/>
                        <a:pt x="74613" y="900112"/>
                      </a:cubicBezTo>
                      <a:cubicBezTo>
                        <a:pt x="104776" y="739775"/>
                        <a:pt x="174626" y="928687"/>
                        <a:pt x="217488" y="804862"/>
                      </a:cubicBezTo>
                      <a:cubicBezTo>
                        <a:pt x="260350" y="681037"/>
                        <a:pt x="285751" y="257174"/>
                        <a:pt x="331788" y="157162"/>
                      </a:cubicBezTo>
                      <a:cubicBezTo>
                        <a:pt x="377825" y="57150"/>
                        <a:pt x="466726" y="87312"/>
                        <a:pt x="493713" y="204787"/>
                      </a:cubicBezTo>
                      <a:cubicBezTo>
                        <a:pt x="520700" y="322262"/>
                        <a:pt x="460376" y="747712"/>
                        <a:pt x="493713" y="862012"/>
                      </a:cubicBezTo>
                      <a:cubicBezTo>
                        <a:pt x="527051" y="976312"/>
                        <a:pt x="654050" y="1009650"/>
                        <a:pt x="693738" y="890587"/>
                      </a:cubicBezTo>
                      <a:cubicBezTo>
                        <a:pt x="733426" y="771524"/>
                        <a:pt x="690563" y="274637"/>
                        <a:pt x="731838" y="147637"/>
                      </a:cubicBezTo>
                      <a:cubicBezTo>
                        <a:pt x="773113" y="20637"/>
                        <a:pt x="906463" y="0"/>
                        <a:pt x="941388" y="128587"/>
                      </a:cubicBezTo>
                      <a:cubicBezTo>
                        <a:pt x="976313" y="257174"/>
                        <a:pt x="908051" y="815975"/>
                        <a:pt x="941388" y="919162"/>
                      </a:cubicBezTo>
                      <a:cubicBezTo>
                        <a:pt x="974726" y="1022350"/>
                        <a:pt x="1112838" y="876299"/>
                        <a:pt x="1141413" y="747712"/>
                      </a:cubicBezTo>
                      <a:cubicBezTo>
                        <a:pt x="1169988" y="619125"/>
                        <a:pt x="1092200" y="249237"/>
                        <a:pt x="1112838" y="147637"/>
                      </a:cubicBezTo>
                      <a:cubicBezTo>
                        <a:pt x="1133476" y="46037"/>
                        <a:pt x="1236663" y="17462"/>
                        <a:pt x="1265238" y="138112"/>
                      </a:cubicBezTo>
                      <a:cubicBezTo>
                        <a:pt x="1293813" y="258762"/>
                        <a:pt x="1257301" y="739775"/>
                        <a:pt x="1284288" y="871537"/>
                      </a:cubicBezTo>
                      <a:cubicBezTo>
                        <a:pt x="1311276" y="1003300"/>
                        <a:pt x="1398588" y="1050924"/>
                        <a:pt x="1427163" y="928687"/>
                      </a:cubicBezTo>
                      <a:cubicBezTo>
                        <a:pt x="1455738" y="806450"/>
                        <a:pt x="1423988" y="261937"/>
                        <a:pt x="1455738" y="138112"/>
                      </a:cubicBezTo>
                      <a:cubicBezTo>
                        <a:pt x="1487488" y="14287"/>
                        <a:pt x="1593850" y="55562"/>
                        <a:pt x="1617663" y="185737"/>
                      </a:cubicBezTo>
                      <a:cubicBezTo>
                        <a:pt x="1641476" y="315912"/>
                        <a:pt x="1570038" y="788987"/>
                        <a:pt x="1598613" y="919162"/>
                      </a:cubicBezTo>
                      <a:cubicBezTo>
                        <a:pt x="1627188" y="1049337"/>
                        <a:pt x="1749426" y="1092200"/>
                        <a:pt x="1789113" y="966787"/>
                      </a:cubicBezTo>
                      <a:cubicBezTo>
                        <a:pt x="1828801" y="841375"/>
                        <a:pt x="1808163" y="287337"/>
                        <a:pt x="1836738" y="166687"/>
                      </a:cubicBezTo>
                      <a:cubicBezTo>
                        <a:pt x="1865313" y="46037"/>
                        <a:pt x="1952626" y="109537"/>
                        <a:pt x="1960563" y="242887"/>
                      </a:cubicBezTo>
                      <a:cubicBezTo>
                        <a:pt x="1968501" y="376237"/>
                        <a:pt x="1879601" y="849312"/>
                        <a:pt x="1884363" y="966787"/>
                      </a:cubicBezTo>
                      <a:cubicBezTo>
                        <a:pt x="1889125" y="1084262"/>
                        <a:pt x="1971676" y="800100"/>
                        <a:pt x="1989138" y="947737"/>
                      </a:cubicBezTo>
                      <a:cubicBezTo>
                        <a:pt x="2006600" y="1095374"/>
                        <a:pt x="2006600" y="1677987"/>
                        <a:pt x="1989138" y="1852612"/>
                      </a:cubicBezTo>
                      <a:cubicBezTo>
                        <a:pt x="1971676" y="2027237"/>
                        <a:pt x="2093913" y="1825625"/>
                        <a:pt x="1884363" y="1995487"/>
                      </a:cubicBezTo>
                      <a:cubicBezTo>
                        <a:pt x="1560513" y="2012949"/>
                        <a:pt x="617538" y="1997075"/>
                        <a:pt x="293688" y="1966912"/>
                      </a:cubicBezTo>
                      <a:close/>
                    </a:path>
                  </a:pathLst>
                </a:custGeom>
                <a:solidFill>
                  <a:srgbClr val="FF7C80"/>
                </a:solidFill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/>
                </a:p>
              </p:txBody>
            </p:sp>
            <p:sp>
              <p:nvSpPr>
                <p:cNvPr id="20" name="Oval 100">
                  <a:extLst>
                    <a:ext uri="{FF2B5EF4-FFF2-40B4-BE49-F238E27FC236}">
                      <a16:creationId xmlns:a16="http://schemas.microsoft.com/office/drawing/2014/main" id="{0FD562ED-F0AD-46F4-B625-1EBFB8303170}"/>
                    </a:ext>
                  </a:extLst>
                </p:cNvPr>
                <p:cNvSpPr/>
                <p:nvPr/>
              </p:nvSpPr>
              <p:spPr>
                <a:xfrm>
                  <a:off x="1641386" y="3280399"/>
                  <a:ext cx="590183" cy="286016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/>
                </a:p>
              </p:txBody>
            </p:sp>
          </p:grpSp>
          <p:grpSp>
            <p:nvGrpSpPr>
              <p:cNvPr id="36901" name="Group 51">
                <a:extLst>
                  <a:ext uri="{FF2B5EF4-FFF2-40B4-BE49-F238E27FC236}">
                    <a16:creationId xmlns:a16="http://schemas.microsoft.com/office/drawing/2014/main" id="{CBD7DE01-3B4D-42A7-9763-05B3863D6A8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472747" y="1905854"/>
                <a:ext cx="1298873" cy="914510"/>
                <a:chOff x="2863022" y="2029679"/>
                <a:chExt cx="1298873" cy="914510"/>
              </a:xfrm>
            </p:grpSpPr>
            <p:sp>
              <p:nvSpPr>
                <p:cNvPr id="17" name="Freeform 96">
                  <a:extLst>
                    <a:ext uri="{FF2B5EF4-FFF2-40B4-BE49-F238E27FC236}">
                      <a16:creationId xmlns:a16="http://schemas.microsoft.com/office/drawing/2014/main" id="{80E75A44-67A4-4932-B409-94B8A4108BFF}"/>
                    </a:ext>
                  </a:extLst>
                </p:cNvPr>
                <p:cNvSpPr/>
                <p:nvPr/>
              </p:nvSpPr>
              <p:spPr>
                <a:xfrm>
                  <a:off x="2863569" y="2030941"/>
                  <a:ext cx="1299289" cy="914930"/>
                </a:xfrm>
                <a:custGeom>
                  <a:avLst/>
                  <a:gdLst>
                    <a:gd name="connsiteX0" fmla="*/ 604838 w 3035301"/>
                    <a:gd name="connsiteY0" fmla="*/ 282575 h 2414588"/>
                    <a:gd name="connsiteX1" fmla="*/ 585788 w 3035301"/>
                    <a:gd name="connsiteY1" fmla="*/ 977900 h 2414588"/>
                    <a:gd name="connsiteX2" fmla="*/ 852488 w 3035301"/>
                    <a:gd name="connsiteY2" fmla="*/ 1025525 h 2414588"/>
                    <a:gd name="connsiteX3" fmla="*/ 957263 w 3035301"/>
                    <a:gd name="connsiteY3" fmla="*/ 377825 h 2414588"/>
                    <a:gd name="connsiteX4" fmla="*/ 1157288 w 3035301"/>
                    <a:gd name="connsiteY4" fmla="*/ 330200 h 2414588"/>
                    <a:gd name="connsiteX5" fmla="*/ 1138238 w 3035301"/>
                    <a:gd name="connsiteY5" fmla="*/ 1016000 h 2414588"/>
                    <a:gd name="connsiteX6" fmla="*/ 1328738 w 3035301"/>
                    <a:gd name="connsiteY6" fmla="*/ 1035050 h 2414588"/>
                    <a:gd name="connsiteX7" fmla="*/ 1357313 w 3035301"/>
                    <a:gd name="connsiteY7" fmla="*/ 330200 h 2414588"/>
                    <a:gd name="connsiteX8" fmla="*/ 1585913 w 3035301"/>
                    <a:gd name="connsiteY8" fmla="*/ 339725 h 2414588"/>
                    <a:gd name="connsiteX9" fmla="*/ 1500188 w 3035301"/>
                    <a:gd name="connsiteY9" fmla="*/ 1063625 h 2414588"/>
                    <a:gd name="connsiteX10" fmla="*/ 1738313 w 3035301"/>
                    <a:gd name="connsiteY10" fmla="*/ 1054100 h 2414588"/>
                    <a:gd name="connsiteX11" fmla="*/ 1719263 w 3035301"/>
                    <a:gd name="connsiteY11" fmla="*/ 330200 h 2414588"/>
                    <a:gd name="connsiteX12" fmla="*/ 1900238 w 3035301"/>
                    <a:gd name="connsiteY12" fmla="*/ 330200 h 2414588"/>
                    <a:gd name="connsiteX13" fmla="*/ 1890713 w 3035301"/>
                    <a:gd name="connsiteY13" fmla="*/ 1111250 h 2414588"/>
                    <a:gd name="connsiteX14" fmla="*/ 2090738 w 3035301"/>
                    <a:gd name="connsiteY14" fmla="*/ 1063625 h 2414588"/>
                    <a:gd name="connsiteX15" fmla="*/ 2119313 w 3035301"/>
                    <a:gd name="connsiteY15" fmla="*/ 292100 h 2414588"/>
                    <a:gd name="connsiteX16" fmla="*/ 2290763 w 3035301"/>
                    <a:gd name="connsiteY16" fmla="*/ 301625 h 2414588"/>
                    <a:gd name="connsiteX17" fmla="*/ 2243138 w 3035301"/>
                    <a:gd name="connsiteY17" fmla="*/ 1073150 h 2414588"/>
                    <a:gd name="connsiteX18" fmla="*/ 2433638 w 3035301"/>
                    <a:gd name="connsiteY18" fmla="*/ 1063625 h 2414588"/>
                    <a:gd name="connsiteX19" fmla="*/ 2471738 w 3035301"/>
                    <a:gd name="connsiteY19" fmla="*/ 330200 h 2414588"/>
                    <a:gd name="connsiteX20" fmla="*/ 2728913 w 3035301"/>
                    <a:gd name="connsiteY20" fmla="*/ 358775 h 2414588"/>
                    <a:gd name="connsiteX21" fmla="*/ 2633663 w 3035301"/>
                    <a:gd name="connsiteY21" fmla="*/ 1139825 h 2414588"/>
                    <a:gd name="connsiteX22" fmla="*/ 2757488 w 3035301"/>
                    <a:gd name="connsiteY22" fmla="*/ 2111375 h 2414588"/>
                    <a:gd name="connsiteX23" fmla="*/ 2643188 w 3035301"/>
                    <a:gd name="connsiteY23" fmla="*/ 2301875 h 2414588"/>
                    <a:gd name="connsiteX24" fmla="*/ 404813 w 3035301"/>
                    <a:gd name="connsiteY24" fmla="*/ 2292350 h 2414588"/>
                    <a:gd name="connsiteX25" fmla="*/ 214313 w 3035301"/>
                    <a:gd name="connsiteY25" fmla="*/ 2082800 h 2414588"/>
                    <a:gd name="connsiteX26" fmla="*/ 395288 w 3035301"/>
                    <a:gd name="connsiteY26" fmla="*/ 301625 h 2414588"/>
                    <a:gd name="connsiteX27" fmla="*/ 604838 w 3035301"/>
                    <a:gd name="connsiteY27" fmla="*/ 282575 h 2414588"/>
                    <a:gd name="connsiteX0" fmla="*/ 604838 w 3035301"/>
                    <a:gd name="connsiteY0" fmla="*/ 129261 h 2178724"/>
                    <a:gd name="connsiteX1" fmla="*/ 585788 w 3035301"/>
                    <a:gd name="connsiteY1" fmla="*/ 824586 h 2178724"/>
                    <a:gd name="connsiteX2" fmla="*/ 852488 w 3035301"/>
                    <a:gd name="connsiteY2" fmla="*/ 872211 h 2178724"/>
                    <a:gd name="connsiteX3" fmla="*/ 957263 w 3035301"/>
                    <a:gd name="connsiteY3" fmla="*/ 224511 h 2178724"/>
                    <a:gd name="connsiteX4" fmla="*/ 1157288 w 3035301"/>
                    <a:gd name="connsiteY4" fmla="*/ 176886 h 2178724"/>
                    <a:gd name="connsiteX5" fmla="*/ 1138238 w 3035301"/>
                    <a:gd name="connsiteY5" fmla="*/ 862686 h 2178724"/>
                    <a:gd name="connsiteX6" fmla="*/ 1328738 w 3035301"/>
                    <a:gd name="connsiteY6" fmla="*/ 881736 h 2178724"/>
                    <a:gd name="connsiteX7" fmla="*/ 1357313 w 3035301"/>
                    <a:gd name="connsiteY7" fmla="*/ 176886 h 2178724"/>
                    <a:gd name="connsiteX8" fmla="*/ 1585913 w 3035301"/>
                    <a:gd name="connsiteY8" fmla="*/ 186411 h 2178724"/>
                    <a:gd name="connsiteX9" fmla="*/ 1500188 w 3035301"/>
                    <a:gd name="connsiteY9" fmla="*/ 910311 h 2178724"/>
                    <a:gd name="connsiteX10" fmla="*/ 1738313 w 3035301"/>
                    <a:gd name="connsiteY10" fmla="*/ 900786 h 2178724"/>
                    <a:gd name="connsiteX11" fmla="*/ 1719263 w 3035301"/>
                    <a:gd name="connsiteY11" fmla="*/ 176886 h 2178724"/>
                    <a:gd name="connsiteX12" fmla="*/ 1900238 w 3035301"/>
                    <a:gd name="connsiteY12" fmla="*/ 176886 h 2178724"/>
                    <a:gd name="connsiteX13" fmla="*/ 1890713 w 3035301"/>
                    <a:gd name="connsiteY13" fmla="*/ 957936 h 2178724"/>
                    <a:gd name="connsiteX14" fmla="*/ 2090738 w 3035301"/>
                    <a:gd name="connsiteY14" fmla="*/ 910311 h 2178724"/>
                    <a:gd name="connsiteX15" fmla="*/ 2119313 w 3035301"/>
                    <a:gd name="connsiteY15" fmla="*/ 138786 h 2178724"/>
                    <a:gd name="connsiteX16" fmla="*/ 2290763 w 3035301"/>
                    <a:gd name="connsiteY16" fmla="*/ 148311 h 2178724"/>
                    <a:gd name="connsiteX17" fmla="*/ 2243138 w 3035301"/>
                    <a:gd name="connsiteY17" fmla="*/ 919836 h 2178724"/>
                    <a:gd name="connsiteX18" fmla="*/ 2433638 w 3035301"/>
                    <a:gd name="connsiteY18" fmla="*/ 910311 h 2178724"/>
                    <a:gd name="connsiteX19" fmla="*/ 2471738 w 3035301"/>
                    <a:gd name="connsiteY19" fmla="*/ 176886 h 2178724"/>
                    <a:gd name="connsiteX20" fmla="*/ 2728913 w 3035301"/>
                    <a:gd name="connsiteY20" fmla="*/ 205461 h 2178724"/>
                    <a:gd name="connsiteX21" fmla="*/ 2633663 w 3035301"/>
                    <a:gd name="connsiteY21" fmla="*/ 986511 h 2178724"/>
                    <a:gd name="connsiteX22" fmla="*/ 2757488 w 3035301"/>
                    <a:gd name="connsiteY22" fmla="*/ 1958061 h 2178724"/>
                    <a:gd name="connsiteX23" fmla="*/ 2643188 w 3035301"/>
                    <a:gd name="connsiteY23" fmla="*/ 2148561 h 2178724"/>
                    <a:gd name="connsiteX24" fmla="*/ 404813 w 3035301"/>
                    <a:gd name="connsiteY24" fmla="*/ 2139036 h 2178724"/>
                    <a:gd name="connsiteX25" fmla="*/ 214313 w 3035301"/>
                    <a:gd name="connsiteY25" fmla="*/ 1929486 h 2178724"/>
                    <a:gd name="connsiteX26" fmla="*/ 319740 w 3035301"/>
                    <a:gd name="connsiteY26" fmla="*/ 1019122 h 2178724"/>
                    <a:gd name="connsiteX27" fmla="*/ 395288 w 3035301"/>
                    <a:gd name="connsiteY27" fmla="*/ 148311 h 2178724"/>
                    <a:gd name="connsiteX28" fmla="*/ 604838 w 3035301"/>
                    <a:gd name="connsiteY28" fmla="*/ 129261 h 2178724"/>
                    <a:gd name="connsiteX0" fmla="*/ 604838 w 3035301"/>
                    <a:gd name="connsiteY0" fmla="*/ 129261 h 2178724"/>
                    <a:gd name="connsiteX1" fmla="*/ 585788 w 3035301"/>
                    <a:gd name="connsiteY1" fmla="*/ 824586 h 2178724"/>
                    <a:gd name="connsiteX2" fmla="*/ 852488 w 3035301"/>
                    <a:gd name="connsiteY2" fmla="*/ 872211 h 2178724"/>
                    <a:gd name="connsiteX3" fmla="*/ 957263 w 3035301"/>
                    <a:gd name="connsiteY3" fmla="*/ 224511 h 2178724"/>
                    <a:gd name="connsiteX4" fmla="*/ 1157288 w 3035301"/>
                    <a:gd name="connsiteY4" fmla="*/ 176886 h 2178724"/>
                    <a:gd name="connsiteX5" fmla="*/ 1138238 w 3035301"/>
                    <a:gd name="connsiteY5" fmla="*/ 862686 h 2178724"/>
                    <a:gd name="connsiteX6" fmla="*/ 1328738 w 3035301"/>
                    <a:gd name="connsiteY6" fmla="*/ 881736 h 2178724"/>
                    <a:gd name="connsiteX7" fmla="*/ 1357313 w 3035301"/>
                    <a:gd name="connsiteY7" fmla="*/ 176886 h 2178724"/>
                    <a:gd name="connsiteX8" fmla="*/ 1585913 w 3035301"/>
                    <a:gd name="connsiteY8" fmla="*/ 186411 h 2178724"/>
                    <a:gd name="connsiteX9" fmla="*/ 1500188 w 3035301"/>
                    <a:gd name="connsiteY9" fmla="*/ 910311 h 2178724"/>
                    <a:gd name="connsiteX10" fmla="*/ 1738313 w 3035301"/>
                    <a:gd name="connsiteY10" fmla="*/ 900786 h 2178724"/>
                    <a:gd name="connsiteX11" fmla="*/ 1719263 w 3035301"/>
                    <a:gd name="connsiteY11" fmla="*/ 176886 h 2178724"/>
                    <a:gd name="connsiteX12" fmla="*/ 1900238 w 3035301"/>
                    <a:gd name="connsiteY12" fmla="*/ 176886 h 2178724"/>
                    <a:gd name="connsiteX13" fmla="*/ 1890713 w 3035301"/>
                    <a:gd name="connsiteY13" fmla="*/ 957936 h 2178724"/>
                    <a:gd name="connsiteX14" fmla="*/ 2090738 w 3035301"/>
                    <a:gd name="connsiteY14" fmla="*/ 910311 h 2178724"/>
                    <a:gd name="connsiteX15" fmla="*/ 2119313 w 3035301"/>
                    <a:gd name="connsiteY15" fmla="*/ 138786 h 2178724"/>
                    <a:gd name="connsiteX16" fmla="*/ 2290763 w 3035301"/>
                    <a:gd name="connsiteY16" fmla="*/ 148311 h 2178724"/>
                    <a:gd name="connsiteX17" fmla="*/ 2243138 w 3035301"/>
                    <a:gd name="connsiteY17" fmla="*/ 919836 h 2178724"/>
                    <a:gd name="connsiteX18" fmla="*/ 2433638 w 3035301"/>
                    <a:gd name="connsiteY18" fmla="*/ 910311 h 2178724"/>
                    <a:gd name="connsiteX19" fmla="*/ 2471738 w 3035301"/>
                    <a:gd name="connsiteY19" fmla="*/ 176886 h 2178724"/>
                    <a:gd name="connsiteX20" fmla="*/ 2728913 w 3035301"/>
                    <a:gd name="connsiteY20" fmla="*/ 205461 h 2178724"/>
                    <a:gd name="connsiteX21" fmla="*/ 2633663 w 3035301"/>
                    <a:gd name="connsiteY21" fmla="*/ 986511 h 2178724"/>
                    <a:gd name="connsiteX22" fmla="*/ 2757488 w 3035301"/>
                    <a:gd name="connsiteY22" fmla="*/ 1958061 h 2178724"/>
                    <a:gd name="connsiteX23" fmla="*/ 2643188 w 3035301"/>
                    <a:gd name="connsiteY23" fmla="*/ 2148561 h 2178724"/>
                    <a:gd name="connsiteX24" fmla="*/ 404813 w 3035301"/>
                    <a:gd name="connsiteY24" fmla="*/ 2139036 h 2178724"/>
                    <a:gd name="connsiteX25" fmla="*/ 214313 w 3035301"/>
                    <a:gd name="connsiteY25" fmla="*/ 1929486 h 2178724"/>
                    <a:gd name="connsiteX26" fmla="*/ 319740 w 3035301"/>
                    <a:gd name="connsiteY26" fmla="*/ 1019122 h 2178724"/>
                    <a:gd name="connsiteX27" fmla="*/ 395288 w 3035301"/>
                    <a:gd name="connsiteY27" fmla="*/ 148311 h 2178724"/>
                    <a:gd name="connsiteX28" fmla="*/ 604838 w 3035301"/>
                    <a:gd name="connsiteY28" fmla="*/ 129261 h 2178724"/>
                    <a:gd name="connsiteX0" fmla="*/ 604838 w 3035301"/>
                    <a:gd name="connsiteY0" fmla="*/ 129261 h 2178724"/>
                    <a:gd name="connsiteX1" fmla="*/ 585788 w 3035301"/>
                    <a:gd name="connsiteY1" fmla="*/ 824586 h 2178724"/>
                    <a:gd name="connsiteX2" fmla="*/ 852488 w 3035301"/>
                    <a:gd name="connsiteY2" fmla="*/ 872211 h 2178724"/>
                    <a:gd name="connsiteX3" fmla="*/ 957263 w 3035301"/>
                    <a:gd name="connsiteY3" fmla="*/ 224511 h 2178724"/>
                    <a:gd name="connsiteX4" fmla="*/ 1157288 w 3035301"/>
                    <a:gd name="connsiteY4" fmla="*/ 176886 h 2178724"/>
                    <a:gd name="connsiteX5" fmla="*/ 1138238 w 3035301"/>
                    <a:gd name="connsiteY5" fmla="*/ 862686 h 2178724"/>
                    <a:gd name="connsiteX6" fmla="*/ 1328738 w 3035301"/>
                    <a:gd name="connsiteY6" fmla="*/ 881736 h 2178724"/>
                    <a:gd name="connsiteX7" fmla="*/ 1357313 w 3035301"/>
                    <a:gd name="connsiteY7" fmla="*/ 176886 h 2178724"/>
                    <a:gd name="connsiteX8" fmla="*/ 1585913 w 3035301"/>
                    <a:gd name="connsiteY8" fmla="*/ 186411 h 2178724"/>
                    <a:gd name="connsiteX9" fmla="*/ 1500188 w 3035301"/>
                    <a:gd name="connsiteY9" fmla="*/ 910311 h 2178724"/>
                    <a:gd name="connsiteX10" fmla="*/ 1738313 w 3035301"/>
                    <a:gd name="connsiteY10" fmla="*/ 900786 h 2178724"/>
                    <a:gd name="connsiteX11" fmla="*/ 1719263 w 3035301"/>
                    <a:gd name="connsiteY11" fmla="*/ 176886 h 2178724"/>
                    <a:gd name="connsiteX12" fmla="*/ 1900238 w 3035301"/>
                    <a:gd name="connsiteY12" fmla="*/ 176886 h 2178724"/>
                    <a:gd name="connsiteX13" fmla="*/ 1890713 w 3035301"/>
                    <a:gd name="connsiteY13" fmla="*/ 957936 h 2178724"/>
                    <a:gd name="connsiteX14" fmla="*/ 2090738 w 3035301"/>
                    <a:gd name="connsiteY14" fmla="*/ 910311 h 2178724"/>
                    <a:gd name="connsiteX15" fmla="*/ 2119313 w 3035301"/>
                    <a:gd name="connsiteY15" fmla="*/ 138786 h 2178724"/>
                    <a:gd name="connsiteX16" fmla="*/ 2290763 w 3035301"/>
                    <a:gd name="connsiteY16" fmla="*/ 148311 h 2178724"/>
                    <a:gd name="connsiteX17" fmla="*/ 2243138 w 3035301"/>
                    <a:gd name="connsiteY17" fmla="*/ 919836 h 2178724"/>
                    <a:gd name="connsiteX18" fmla="*/ 2433638 w 3035301"/>
                    <a:gd name="connsiteY18" fmla="*/ 910311 h 2178724"/>
                    <a:gd name="connsiteX19" fmla="*/ 2471738 w 3035301"/>
                    <a:gd name="connsiteY19" fmla="*/ 176886 h 2178724"/>
                    <a:gd name="connsiteX20" fmla="*/ 2728913 w 3035301"/>
                    <a:gd name="connsiteY20" fmla="*/ 205461 h 2178724"/>
                    <a:gd name="connsiteX21" fmla="*/ 2633663 w 3035301"/>
                    <a:gd name="connsiteY21" fmla="*/ 986511 h 2178724"/>
                    <a:gd name="connsiteX22" fmla="*/ 2757488 w 3035301"/>
                    <a:gd name="connsiteY22" fmla="*/ 1958061 h 2178724"/>
                    <a:gd name="connsiteX23" fmla="*/ 2643188 w 3035301"/>
                    <a:gd name="connsiteY23" fmla="*/ 2148561 h 2178724"/>
                    <a:gd name="connsiteX24" fmla="*/ 404813 w 3035301"/>
                    <a:gd name="connsiteY24" fmla="*/ 2139036 h 2178724"/>
                    <a:gd name="connsiteX25" fmla="*/ 214313 w 3035301"/>
                    <a:gd name="connsiteY25" fmla="*/ 1929486 h 2178724"/>
                    <a:gd name="connsiteX26" fmla="*/ 319740 w 3035301"/>
                    <a:gd name="connsiteY26" fmla="*/ 1019122 h 2178724"/>
                    <a:gd name="connsiteX27" fmla="*/ 395288 w 3035301"/>
                    <a:gd name="connsiteY27" fmla="*/ 148311 h 2178724"/>
                    <a:gd name="connsiteX28" fmla="*/ 604838 w 3035301"/>
                    <a:gd name="connsiteY28" fmla="*/ 129261 h 21787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</a:cxnLst>
                  <a:rect l="l" t="t" r="r" b="b"/>
                  <a:pathLst>
                    <a:path w="3035301" h="2178724">
                      <a:moveTo>
                        <a:pt x="604838" y="129261"/>
                      </a:moveTo>
                      <a:cubicBezTo>
                        <a:pt x="636588" y="241973"/>
                        <a:pt x="544513" y="700761"/>
                        <a:pt x="585788" y="824586"/>
                      </a:cubicBezTo>
                      <a:cubicBezTo>
                        <a:pt x="627063" y="948411"/>
                        <a:pt x="790575" y="972224"/>
                        <a:pt x="852488" y="872211"/>
                      </a:cubicBezTo>
                      <a:cubicBezTo>
                        <a:pt x="914401" y="772198"/>
                        <a:pt x="906463" y="340398"/>
                        <a:pt x="957263" y="224511"/>
                      </a:cubicBezTo>
                      <a:cubicBezTo>
                        <a:pt x="1008063" y="108624"/>
                        <a:pt x="1127125" y="70523"/>
                        <a:pt x="1157288" y="176886"/>
                      </a:cubicBezTo>
                      <a:cubicBezTo>
                        <a:pt x="1187451" y="283249"/>
                        <a:pt x="1109663" y="745211"/>
                        <a:pt x="1138238" y="862686"/>
                      </a:cubicBezTo>
                      <a:cubicBezTo>
                        <a:pt x="1166813" y="980161"/>
                        <a:pt x="1292226" y="996036"/>
                        <a:pt x="1328738" y="881736"/>
                      </a:cubicBezTo>
                      <a:cubicBezTo>
                        <a:pt x="1365250" y="767436"/>
                        <a:pt x="1314451" y="292774"/>
                        <a:pt x="1357313" y="176886"/>
                      </a:cubicBezTo>
                      <a:cubicBezTo>
                        <a:pt x="1400176" y="60999"/>
                        <a:pt x="1562101" y="64174"/>
                        <a:pt x="1585913" y="186411"/>
                      </a:cubicBezTo>
                      <a:cubicBezTo>
                        <a:pt x="1609726" y="308649"/>
                        <a:pt x="1474788" y="791248"/>
                        <a:pt x="1500188" y="910311"/>
                      </a:cubicBezTo>
                      <a:cubicBezTo>
                        <a:pt x="1525588" y="1029374"/>
                        <a:pt x="1701801" y="1023023"/>
                        <a:pt x="1738313" y="900786"/>
                      </a:cubicBezTo>
                      <a:cubicBezTo>
                        <a:pt x="1774825" y="778549"/>
                        <a:pt x="1692276" y="297536"/>
                        <a:pt x="1719263" y="176886"/>
                      </a:cubicBezTo>
                      <a:cubicBezTo>
                        <a:pt x="1746251" y="56236"/>
                        <a:pt x="1871663" y="46711"/>
                        <a:pt x="1900238" y="176886"/>
                      </a:cubicBezTo>
                      <a:cubicBezTo>
                        <a:pt x="1928813" y="307061"/>
                        <a:pt x="1858963" y="835699"/>
                        <a:pt x="1890713" y="957936"/>
                      </a:cubicBezTo>
                      <a:cubicBezTo>
                        <a:pt x="1922463" y="1080173"/>
                        <a:pt x="2052638" y="1046836"/>
                        <a:pt x="2090738" y="910311"/>
                      </a:cubicBezTo>
                      <a:cubicBezTo>
                        <a:pt x="2128838" y="773786"/>
                        <a:pt x="2085976" y="265786"/>
                        <a:pt x="2119313" y="138786"/>
                      </a:cubicBezTo>
                      <a:cubicBezTo>
                        <a:pt x="2152650" y="11786"/>
                        <a:pt x="2270126" y="18136"/>
                        <a:pt x="2290763" y="148311"/>
                      </a:cubicBezTo>
                      <a:cubicBezTo>
                        <a:pt x="2311400" y="278486"/>
                        <a:pt x="2219326" y="792836"/>
                        <a:pt x="2243138" y="919836"/>
                      </a:cubicBezTo>
                      <a:cubicBezTo>
                        <a:pt x="2266950" y="1046836"/>
                        <a:pt x="2395538" y="1034136"/>
                        <a:pt x="2433638" y="910311"/>
                      </a:cubicBezTo>
                      <a:cubicBezTo>
                        <a:pt x="2471738" y="786486"/>
                        <a:pt x="2422526" y="294361"/>
                        <a:pt x="2471738" y="176886"/>
                      </a:cubicBezTo>
                      <a:cubicBezTo>
                        <a:pt x="2520950" y="59411"/>
                        <a:pt x="2701926" y="70524"/>
                        <a:pt x="2728913" y="205461"/>
                      </a:cubicBezTo>
                      <a:cubicBezTo>
                        <a:pt x="2755900" y="340398"/>
                        <a:pt x="2628901" y="694411"/>
                        <a:pt x="2633663" y="986511"/>
                      </a:cubicBezTo>
                      <a:cubicBezTo>
                        <a:pt x="2905530" y="1165151"/>
                        <a:pt x="2755901" y="1764386"/>
                        <a:pt x="2757488" y="1958061"/>
                      </a:cubicBezTo>
                      <a:cubicBezTo>
                        <a:pt x="2759075" y="2151736"/>
                        <a:pt x="3035301" y="2118399"/>
                        <a:pt x="2643188" y="2148561"/>
                      </a:cubicBezTo>
                      <a:cubicBezTo>
                        <a:pt x="2251076" y="2178724"/>
                        <a:pt x="809626" y="2175549"/>
                        <a:pt x="404813" y="2139036"/>
                      </a:cubicBezTo>
                      <a:cubicBezTo>
                        <a:pt x="0" y="2102523"/>
                        <a:pt x="228492" y="2116138"/>
                        <a:pt x="214313" y="1929486"/>
                      </a:cubicBezTo>
                      <a:cubicBezTo>
                        <a:pt x="200134" y="1742834"/>
                        <a:pt x="156026" y="1111754"/>
                        <a:pt x="319740" y="1019122"/>
                      </a:cubicBezTo>
                      <a:cubicBezTo>
                        <a:pt x="349902" y="722260"/>
                        <a:pt x="347772" y="296621"/>
                        <a:pt x="395288" y="148311"/>
                      </a:cubicBezTo>
                      <a:cubicBezTo>
                        <a:pt x="442804" y="1"/>
                        <a:pt x="573088" y="16549"/>
                        <a:pt x="604838" y="129261"/>
                      </a:cubicBezTo>
                      <a:close/>
                    </a:path>
                  </a:pathLst>
                </a:custGeom>
                <a:solidFill>
                  <a:srgbClr val="FF7C80"/>
                </a:solidFill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/>
                </a:p>
              </p:txBody>
            </p:sp>
            <p:sp>
              <p:nvSpPr>
                <p:cNvPr id="18" name="Oval 97">
                  <a:extLst>
                    <a:ext uri="{FF2B5EF4-FFF2-40B4-BE49-F238E27FC236}">
                      <a16:creationId xmlns:a16="http://schemas.microsoft.com/office/drawing/2014/main" id="{3AD79133-86BD-4B88-AFFC-CF7907C3F0A1}"/>
                    </a:ext>
                  </a:extLst>
                </p:cNvPr>
                <p:cNvSpPr/>
                <p:nvPr/>
              </p:nvSpPr>
              <p:spPr>
                <a:xfrm>
                  <a:off x="3297745" y="2608791"/>
                  <a:ext cx="281892" cy="144464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/>
                </a:p>
              </p:txBody>
            </p:sp>
          </p:grpSp>
          <p:grpSp>
            <p:nvGrpSpPr>
              <p:cNvPr id="36902" name="Group 52">
                <a:extLst>
                  <a:ext uri="{FF2B5EF4-FFF2-40B4-BE49-F238E27FC236}">
                    <a16:creationId xmlns:a16="http://schemas.microsoft.com/office/drawing/2014/main" id="{ED4E7528-4D73-4D11-942D-16EF363D612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358726" y="1915379"/>
                <a:ext cx="1298873" cy="914510"/>
                <a:chOff x="1539576" y="1905854"/>
                <a:chExt cx="1298873" cy="914510"/>
              </a:xfrm>
            </p:grpSpPr>
            <p:sp>
              <p:nvSpPr>
                <p:cNvPr id="15" name="Freeform 88">
                  <a:extLst>
                    <a:ext uri="{FF2B5EF4-FFF2-40B4-BE49-F238E27FC236}">
                      <a16:creationId xmlns:a16="http://schemas.microsoft.com/office/drawing/2014/main" id="{76BDED36-6D17-4B81-94C2-0023314FA028}"/>
                    </a:ext>
                  </a:extLst>
                </p:cNvPr>
                <p:cNvSpPr/>
                <p:nvPr/>
              </p:nvSpPr>
              <p:spPr>
                <a:xfrm flipH="1">
                  <a:off x="1538345" y="1905000"/>
                  <a:ext cx="1299287" cy="914930"/>
                </a:xfrm>
                <a:custGeom>
                  <a:avLst/>
                  <a:gdLst>
                    <a:gd name="connsiteX0" fmla="*/ 604838 w 3035301"/>
                    <a:gd name="connsiteY0" fmla="*/ 282575 h 2414588"/>
                    <a:gd name="connsiteX1" fmla="*/ 585788 w 3035301"/>
                    <a:gd name="connsiteY1" fmla="*/ 977900 h 2414588"/>
                    <a:gd name="connsiteX2" fmla="*/ 852488 w 3035301"/>
                    <a:gd name="connsiteY2" fmla="*/ 1025525 h 2414588"/>
                    <a:gd name="connsiteX3" fmla="*/ 957263 w 3035301"/>
                    <a:gd name="connsiteY3" fmla="*/ 377825 h 2414588"/>
                    <a:gd name="connsiteX4" fmla="*/ 1157288 w 3035301"/>
                    <a:gd name="connsiteY4" fmla="*/ 330200 h 2414588"/>
                    <a:gd name="connsiteX5" fmla="*/ 1138238 w 3035301"/>
                    <a:gd name="connsiteY5" fmla="*/ 1016000 h 2414588"/>
                    <a:gd name="connsiteX6" fmla="*/ 1328738 w 3035301"/>
                    <a:gd name="connsiteY6" fmla="*/ 1035050 h 2414588"/>
                    <a:gd name="connsiteX7" fmla="*/ 1357313 w 3035301"/>
                    <a:gd name="connsiteY7" fmla="*/ 330200 h 2414588"/>
                    <a:gd name="connsiteX8" fmla="*/ 1585913 w 3035301"/>
                    <a:gd name="connsiteY8" fmla="*/ 339725 h 2414588"/>
                    <a:gd name="connsiteX9" fmla="*/ 1500188 w 3035301"/>
                    <a:gd name="connsiteY9" fmla="*/ 1063625 h 2414588"/>
                    <a:gd name="connsiteX10" fmla="*/ 1738313 w 3035301"/>
                    <a:gd name="connsiteY10" fmla="*/ 1054100 h 2414588"/>
                    <a:gd name="connsiteX11" fmla="*/ 1719263 w 3035301"/>
                    <a:gd name="connsiteY11" fmla="*/ 330200 h 2414588"/>
                    <a:gd name="connsiteX12" fmla="*/ 1900238 w 3035301"/>
                    <a:gd name="connsiteY12" fmla="*/ 330200 h 2414588"/>
                    <a:gd name="connsiteX13" fmla="*/ 1890713 w 3035301"/>
                    <a:gd name="connsiteY13" fmla="*/ 1111250 h 2414588"/>
                    <a:gd name="connsiteX14" fmla="*/ 2090738 w 3035301"/>
                    <a:gd name="connsiteY14" fmla="*/ 1063625 h 2414588"/>
                    <a:gd name="connsiteX15" fmla="*/ 2119313 w 3035301"/>
                    <a:gd name="connsiteY15" fmla="*/ 292100 h 2414588"/>
                    <a:gd name="connsiteX16" fmla="*/ 2290763 w 3035301"/>
                    <a:gd name="connsiteY16" fmla="*/ 301625 h 2414588"/>
                    <a:gd name="connsiteX17" fmla="*/ 2243138 w 3035301"/>
                    <a:gd name="connsiteY17" fmla="*/ 1073150 h 2414588"/>
                    <a:gd name="connsiteX18" fmla="*/ 2433638 w 3035301"/>
                    <a:gd name="connsiteY18" fmla="*/ 1063625 h 2414588"/>
                    <a:gd name="connsiteX19" fmla="*/ 2471738 w 3035301"/>
                    <a:gd name="connsiteY19" fmla="*/ 330200 h 2414588"/>
                    <a:gd name="connsiteX20" fmla="*/ 2728913 w 3035301"/>
                    <a:gd name="connsiteY20" fmla="*/ 358775 h 2414588"/>
                    <a:gd name="connsiteX21" fmla="*/ 2633663 w 3035301"/>
                    <a:gd name="connsiteY21" fmla="*/ 1139825 h 2414588"/>
                    <a:gd name="connsiteX22" fmla="*/ 2757488 w 3035301"/>
                    <a:gd name="connsiteY22" fmla="*/ 2111375 h 2414588"/>
                    <a:gd name="connsiteX23" fmla="*/ 2643188 w 3035301"/>
                    <a:gd name="connsiteY23" fmla="*/ 2301875 h 2414588"/>
                    <a:gd name="connsiteX24" fmla="*/ 404813 w 3035301"/>
                    <a:gd name="connsiteY24" fmla="*/ 2292350 h 2414588"/>
                    <a:gd name="connsiteX25" fmla="*/ 214313 w 3035301"/>
                    <a:gd name="connsiteY25" fmla="*/ 2082800 h 2414588"/>
                    <a:gd name="connsiteX26" fmla="*/ 395288 w 3035301"/>
                    <a:gd name="connsiteY26" fmla="*/ 301625 h 2414588"/>
                    <a:gd name="connsiteX27" fmla="*/ 604838 w 3035301"/>
                    <a:gd name="connsiteY27" fmla="*/ 282575 h 2414588"/>
                    <a:gd name="connsiteX0" fmla="*/ 604838 w 3035301"/>
                    <a:gd name="connsiteY0" fmla="*/ 133042 h 2182505"/>
                    <a:gd name="connsiteX1" fmla="*/ 585788 w 3035301"/>
                    <a:gd name="connsiteY1" fmla="*/ 828367 h 2182505"/>
                    <a:gd name="connsiteX2" fmla="*/ 852488 w 3035301"/>
                    <a:gd name="connsiteY2" fmla="*/ 875992 h 2182505"/>
                    <a:gd name="connsiteX3" fmla="*/ 957263 w 3035301"/>
                    <a:gd name="connsiteY3" fmla="*/ 228292 h 2182505"/>
                    <a:gd name="connsiteX4" fmla="*/ 1157288 w 3035301"/>
                    <a:gd name="connsiteY4" fmla="*/ 180667 h 2182505"/>
                    <a:gd name="connsiteX5" fmla="*/ 1138238 w 3035301"/>
                    <a:gd name="connsiteY5" fmla="*/ 866467 h 2182505"/>
                    <a:gd name="connsiteX6" fmla="*/ 1328738 w 3035301"/>
                    <a:gd name="connsiteY6" fmla="*/ 885517 h 2182505"/>
                    <a:gd name="connsiteX7" fmla="*/ 1357313 w 3035301"/>
                    <a:gd name="connsiteY7" fmla="*/ 180667 h 2182505"/>
                    <a:gd name="connsiteX8" fmla="*/ 1585913 w 3035301"/>
                    <a:gd name="connsiteY8" fmla="*/ 190192 h 2182505"/>
                    <a:gd name="connsiteX9" fmla="*/ 1500188 w 3035301"/>
                    <a:gd name="connsiteY9" fmla="*/ 914092 h 2182505"/>
                    <a:gd name="connsiteX10" fmla="*/ 1738313 w 3035301"/>
                    <a:gd name="connsiteY10" fmla="*/ 904567 h 2182505"/>
                    <a:gd name="connsiteX11" fmla="*/ 1719263 w 3035301"/>
                    <a:gd name="connsiteY11" fmla="*/ 180667 h 2182505"/>
                    <a:gd name="connsiteX12" fmla="*/ 1900238 w 3035301"/>
                    <a:gd name="connsiteY12" fmla="*/ 180667 h 2182505"/>
                    <a:gd name="connsiteX13" fmla="*/ 1890713 w 3035301"/>
                    <a:gd name="connsiteY13" fmla="*/ 961717 h 2182505"/>
                    <a:gd name="connsiteX14" fmla="*/ 2090738 w 3035301"/>
                    <a:gd name="connsiteY14" fmla="*/ 914092 h 2182505"/>
                    <a:gd name="connsiteX15" fmla="*/ 2119313 w 3035301"/>
                    <a:gd name="connsiteY15" fmla="*/ 142567 h 2182505"/>
                    <a:gd name="connsiteX16" fmla="*/ 2290763 w 3035301"/>
                    <a:gd name="connsiteY16" fmla="*/ 152092 h 2182505"/>
                    <a:gd name="connsiteX17" fmla="*/ 2243138 w 3035301"/>
                    <a:gd name="connsiteY17" fmla="*/ 923617 h 2182505"/>
                    <a:gd name="connsiteX18" fmla="*/ 2433638 w 3035301"/>
                    <a:gd name="connsiteY18" fmla="*/ 914092 h 2182505"/>
                    <a:gd name="connsiteX19" fmla="*/ 2471738 w 3035301"/>
                    <a:gd name="connsiteY19" fmla="*/ 180667 h 2182505"/>
                    <a:gd name="connsiteX20" fmla="*/ 2728913 w 3035301"/>
                    <a:gd name="connsiteY20" fmla="*/ 209242 h 2182505"/>
                    <a:gd name="connsiteX21" fmla="*/ 2633663 w 3035301"/>
                    <a:gd name="connsiteY21" fmla="*/ 990292 h 2182505"/>
                    <a:gd name="connsiteX22" fmla="*/ 2757488 w 3035301"/>
                    <a:gd name="connsiteY22" fmla="*/ 1961842 h 2182505"/>
                    <a:gd name="connsiteX23" fmla="*/ 2643188 w 3035301"/>
                    <a:gd name="connsiteY23" fmla="*/ 2152342 h 2182505"/>
                    <a:gd name="connsiteX24" fmla="*/ 404813 w 3035301"/>
                    <a:gd name="connsiteY24" fmla="*/ 2142817 h 2182505"/>
                    <a:gd name="connsiteX25" fmla="*/ 214313 w 3035301"/>
                    <a:gd name="connsiteY25" fmla="*/ 1933267 h 2182505"/>
                    <a:gd name="connsiteX26" fmla="*/ 222585 w 3035301"/>
                    <a:gd name="connsiteY26" fmla="*/ 1045595 h 2182505"/>
                    <a:gd name="connsiteX27" fmla="*/ 395288 w 3035301"/>
                    <a:gd name="connsiteY27" fmla="*/ 152092 h 2182505"/>
                    <a:gd name="connsiteX28" fmla="*/ 604838 w 3035301"/>
                    <a:gd name="connsiteY28" fmla="*/ 133042 h 2182505"/>
                    <a:gd name="connsiteX0" fmla="*/ 604838 w 3035301"/>
                    <a:gd name="connsiteY0" fmla="*/ 129261 h 2178724"/>
                    <a:gd name="connsiteX1" fmla="*/ 585788 w 3035301"/>
                    <a:gd name="connsiteY1" fmla="*/ 824586 h 2178724"/>
                    <a:gd name="connsiteX2" fmla="*/ 852488 w 3035301"/>
                    <a:gd name="connsiteY2" fmla="*/ 872211 h 2178724"/>
                    <a:gd name="connsiteX3" fmla="*/ 957263 w 3035301"/>
                    <a:gd name="connsiteY3" fmla="*/ 224511 h 2178724"/>
                    <a:gd name="connsiteX4" fmla="*/ 1157288 w 3035301"/>
                    <a:gd name="connsiteY4" fmla="*/ 176886 h 2178724"/>
                    <a:gd name="connsiteX5" fmla="*/ 1138238 w 3035301"/>
                    <a:gd name="connsiteY5" fmla="*/ 862686 h 2178724"/>
                    <a:gd name="connsiteX6" fmla="*/ 1328738 w 3035301"/>
                    <a:gd name="connsiteY6" fmla="*/ 881736 h 2178724"/>
                    <a:gd name="connsiteX7" fmla="*/ 1357313 w 3035301"/>
                    <a:gd name="connsiteY7" fmla="*/ 176886 h 2178724"/>
                    <a:gd name="connsiteX8" fmla="*/ 1585913 w 3035301"/>
                    <a:gd name="connsiteY8" fmla="*/ 186411 h 2178724"/>
                    <a:gd name="connsiteX9" fmla="*/ 1500188 w 3035301"/>
                    <a:gd name="connsiteY9" fmla="*/ 910311 h 2178724"/>
                    <a:gd name="connsiteX10" fmla="*/ 1738313 w 3035301"/>
                    <a:gd name="connsiteY10" fmla="*/ 900786 h 2178724"/>
                    <a:gd name="connsiteX11" fmla="*/ 1719263 w 3035301"/>
                    <a:gd name="connsiteY11" fmla="*/ 176886 h 2178724"/>
                    <a:gd name="connsiteX12" fmla="*/ 1900238 w 3035301"/>
                    <a:gd name="connsiteY12" fmla="*/ 176886 h 2178724"/>
                    <a:gd name="connsiteX13" fmla="*/ 1890713 w 3035301"/>
                    <a:gd name="connsiteY13" fmla="*/ 957936 h 2178724"/>
                    <a:gd name="connsiteX14" fmla="*/ 2090738 w 3035301"/>
                    <a:gd name="connsiteY14" fmla="*/ 910311 h 2178724"/>
                    <a:gd name="connsiteX15" fmla="*/ 2119313 w 3035301"/>
                    <a:gd name="connsiteY15" fmla="*/ 138786 h 2178724"/>
                    <a:gd name="connsiteX16" fmla="*/ 2290763 w 3035301"/>
                    <a:gd name="connsiteY16" fmla="*/ 148311 h 2178724"/>
                    <a:gd name="connsiteX17" fmla="*/ 2243138 w 3035301"/>
                    <a:gd name="connsiteY17" fmla="*/ 919836 h 2178724"/>
                    <a:gd name="connsiteX18" fmla="*/ 2433638 w 3035301"/>
                    <a:gd name="connsiteY18" fmla="*/ 910311 h 2178724"/>
                    <a:gd name="connsiteX19" fmla="*/ 2471738 w 3035301"/>
                    <a:gd name="connsiteY19" fmla="*/ 176886 h 2178724"/>
                    <a:gd name="connsiteX20" fmla="*/ 2728913 w 3035301"/>
                    <a:gd name="connsiteY20" fmla="*/ 205461 h 2178724"/>
                    <a:gd name="connsiteX21" fmla="*/ 2633663 w 3035301"/>
                    <a:gd name="connsiteY21" fmla="*/ 986511 h 2178724"/>
                    <a:gd name="connsiteX22" fmla="*/ 2757488 w 3035301"/>
                    <a:gd name="connsiteY22" fmla="*/ 1958061 h 2178724"/>
                    <a:gd name="connsiteX23" fmla="*/ 2643188 w 3035301"/>
                    <a:gd name="connsiteY23" fmla="*/ 2148561 h 2178724"/>
                    <a:gd name="connsiteX24" fmla="*/ 404813 w 3035301"/>
                    <a:gd name="connsiteY24" fmla="*/ 2139036 h 2178724"/>
                    <a:gd name="connsiteX25" fmla="*/ 214313 w 3035301"/>
                    <a:gd name="connsiteY25" fmla="*/ 1929486 h 2178724"/>
                    <a:gd name="connsiteX26" fmla="*/ 378396 w 3035301"/>
                    <a:gd name="connsiteY26" fmla="*/ 1019122 h 2178724"/>
                    <a:gd name="connsiteX27" fmla="*/ 395288 w 3035301"/>
                    <a:gd name="connsiteY27" fmla="*/ 148311 h 2178724"/>
                    <a:gd name="connsiteX28" fmla="*/ 604838 w 3035301"/>
                    <a:gd name="connsiteY28" fmla="*/ 129261 h 2178724"/>
                    <a:gd name="connsiteX0" fmla="*/ 604838 w 3035301"/>
                    <a:gd name="connsiteY0" fmla="*/ 129261 h 2178724"/>
                    <a:gd name="connsiteX1" fmla="*/ 585788 w 3035301"/>
                    <a:gd name="connsiteY1" fmla="*/ 824586 h 2178724"/>
                    <a:gd name="connsiteX2" fmla="*/ 852488 w 3035301"/>
                    <a:gd name="connsiteY2" fmla="*/ 872211 h 2178724"/>
                    <a:gd name="connsiteX3" fmla="*/ 957263 w 3035301"/>
                    <a:gd name="connsiteY3" fmla="*/ 224511 h 2178724"/>
                    <a:gd name="connsiteX4" fmla="*/ 1157288 w 3035301"/>
                    <a:gd name="connsiteY4" fmla="*/ 176886 h 2178724"/>
                    <a:gd name="connsiteX5" fmla="*/ 1138238 w 3035301"/>
                    <a:gd name="connsiteY5" fmla="*/ 862686 h 2178724"/>
                    <a:gd name="connsiteX6" fmla="*/ 1328738 w 3035301"/>
                    <a:gd name="connsiteY6" fmla="*/ 881736 h 2178724"/>
                    <a:gd name="connsiteX7" fmla="*/ 1357313 w 3035301"/>
                    <a:gd name="connsiteY7" fmla="*/ 176886 h 2178724"/>
                    <a:gd name="connsiteX8" fmla="*/ 1585913 w 3035301"/>
                    <a:gd name="connsiteY8" fmla="*/ 186411 h 2178724"/>
                    <a:gd name="connsiteX9" fmla="*/ 1500188 w 3035301"/>
                    <a:gd name="connsiteY9" fmla="*/ 910311 h 2178724"/>
                    <a:gd name="connsiteX10" fmla="*/ 1738313 w 3035301"/>
                    <a:gd name="connsiteY10" fmla="*/ 900786 h 2178724"/>
                    <a:gd name="connsiteX11" fmla="*/ 1719263 w 3035301"/>
                    <a:gd name="connsiteY11" fmla="*/ 176886 h 2178724"/>
                    <a:gd name="connsiteX12" fmla="*/ 1900238 w 3035301"/>
                    <a:gd name="connsiteY12" fmla="*/ 176886 h 2178724"/>
                    <a:gd name="connsiteX13" fmla="*/ 1890713 w 3035301"/>
                    <a:gd name="connsiteY13" fmla="*/ 957936 h 2178724"/>
                    <a:gd name="connsiteX14" fmla="*/ 2090738 w 3035301"/>
                    <a:gd name="connsiteY14" fmla="*/ 910311 h 2178724"/>
                    <a:gd name="connsiteX15" fmla="*/ 2119313 w 3035301"/>
                    <a:gd name="connsiteY15" fmla="*/ 138786 h 2178724"/>
                    <a:gd name="connsiteX16" fmla="*/ 2290763 w 3035301"/>
                    <a:gd name="connsiteY16" fmla="*/ 148311 h 2178724"/>
                    <a:gd name="connsiteX17" fmla="*/ 2243138 w 3035301"/>
                    <a:gd name="connsiteY17" fmla="*/ 919836 h 2178724"/>
                    <a:gd name="connsiteX18" fmla="*/ 2433638 w 3035301"/>
                    <a:gd name="connsiteY18" fmla="*/ 910311 h 2178724"/>
                    <a:gd name="connsiteX19" fmla="*/ 2471738 w 3035301"/>
                    <a:gd name="connsiteY19" fmla="*/ 176886 h 2178724"/>
                    <a:gd name="connsiteX20" fmla="*/ 2728913 w 3035301"/>
                    <a:gd name="connsiteY20" fmla="*/ 205461 h 2178724"/>
                    <a:gd name="connsiteX21" fmla="*/ 2633663 w 3035301"/>
                    <a:gd name="connsiteY21" fmla="*/ 986511 h 2178724"/>
                    <a:gd name="connsiteX22" fmla="*/ 2757488 w 3035301"/>
                    <a:gd name="connsiteY22" fmla="*/ 1958061 h 2178724"/>
                    <a:gd name="connsiteX23" fmla="*/ 2643188 w 3035301"/>
                    <a:gd name="connsiteY23" fmla="*/ 2148561 h 2178724"/>
                    <a:gd name="connsiteX24" fmla="*/ 404813 w 3035301"/>
                    <a:gd name="connsiteY24" fmla="*/ 2139036 h 2178724"/>
                    <a:gd name="connsiteX25" fmla="*/ 214313 w 3035301"/>
                    <a:gd name="connsiteY25" fmla="*/ 1929486 h 2178724"/>
                    <a:gd name="connsiteX26" fmla="*/ 378396 w 3035301"/>
                    <a:gd name="connsiteY26" fmla="*/ 1019122 h 2178724"/>
                    <a:gd name="connsiteX27" fmla="*/ 395288 w 3035301"/>
                    <a:gd name="connsiteY27" fmla="*/ 148311 h 2178724"/>
                    <a:gd name="connsiteX28" fmla="*/ 604838 w 3035301"/>
                    <a:gd name="connsiteY28" fmla="*/ 129261 h 2178724"/>
                    <a:gd name="connsiteX0" fmla="*/ 604838 w 3035301"/>
                    <a:gd name="connsiteY0" fmla="*/ 129261 h 2178724"/>
                    <a:gd name="connsiteX1" fmla="*/ 585788 w 3035301"/>
                    <a:gd name="connsiteY1" fmla="*/ 824586 h 2178724"/>
                    <a:gd name="connsiteX2" fmla="*/ 852488 w 3035301"/>
                    <a:gd name="connsiteY2" fmla="*/ 872211 h 2178724"/>
                    <a:gd name="connsiteX3" fmla="*/ 957263 w 3035301"/>
                    <a:gd name="connsiteY3" fmla="*/ 224511 h 2178724"/>
                    <a:gd name="connsiteX4" fmla="*/ 1157288 w 3035301"/>
                    <a:gd name="connsiteY4" fmla="*/ 176886 h 2178724"/>
                    <a:gd name="connsiteX5" fmla="*/ 1138238 w 3035301"/>
                    <a:gd name="connsiteY5" fmla="*/ 862686 h 2178724"/>
                    <a:gd name="connsiteX6" fmla="*/ 1328738 w 3035301"/>
                    <a:gd name="connsiteY6" fmla="*/ 881736 h 2178724"/>
                    <a:gd name="connsiteX7" fmla="*/ 1357313 w 3035301"/>
                    <a:gd name="connsiteY7" fmla="*/ 176886 h 2178724"/>
                    <a:gd name="connsiteX8" fmla="*/ 1585913 w 3035301"/>
                    <a:gd name="connsiteY8" fmla="*/ 186411 h 2178724"/>
                    <a:gd name="connsiteX9" fmla="*/ 1500188 w 3035301"/>
                    <a:gd name="connsiteY9" fmla="*/ 910311 h 2178724"/>
                    <a:gd name="connsiteX10" fmla="*/ 1738313 w 3035301"/>
                    <a:gd name="connsiteY10" fmla="*/ 900786 h 2178724"/>
                    <a:gd name="connsiteX11" fmla="*/ 1719263 w 3035301"/>
                    <a:gd name="connsiteY11" fmla="*/ 176886 h 2178724"/>
                    <a:gd name="connsiteX12" fmla="*/ 1900238 w 3035301"/>
                    <a:gd name="connsiteY12" fmla="*/ 176886 h 2178724"/>
                    <a:gd name="connsiteX13" fmla="*/ 1890713 w 3035301"/>
                    <a:gd name="connsiteY13" fmla="*/ 957936 h 2178724"/>
                    <a:gd name="connsiteX14" fmla="*/ 2090738 w 3035301"/>
                    <a:gd name="connsiteY14" fmla="*/ 910311 h 2178724"/>
                    <a:gd name="connsiteX15" fmla="*/ 2119313 w 3035301"/>
                    <a:gd name="connsiteY15" fmla="*/ 138786 h 2178724"/>
                    <a:gd name="connsiteX16" fmla="*/ 2290763 w 3035301"/>
                    <a:gd name="connsiteY16" fmla="*/ 148311 h 2178724"/>
                    <a:gd name="connsiteX17" fmla="*/ 2243138 w 3035301"/>
                    <a:gd name="connsiteY17" fmla="*/ 919836 h 2178724"/>
                    <a:gd name="connsiteX18" fmla="*/ 2433638 w 3035301"/>
                    <a:gd name="connsiteY18" fmla="*/ 910311 h 2178724"/>
                    <a:gd name="connsiteX19" fmla="*/ 2471738 w 3035301"/>
                    <a:gd name="connsiteY19" fmla="*/ 176886 h 2178724"/>
                    <a:gd name="connsiteX20" fmla="*/ 2728913 w 3035301"/>
                    <a:gd name="connsiteY20" fmla="*/ 205461 h 2178724"/>
                    <a:gd name="connsiteX21" fmla="*/ 2633663 w 3035301"/>
                    <a:gd name="connsiteY21" fmla="*/ 986511 h 2178724"/>
                    <a:gd name="connsiteX22" fmla="*/ 2757488 w 3035301"/>
                    <a:gd name="connsiteY22" fmla="*/ 1958061 h 2178724"/>
                    <a:gd name="connsiteX23" fmla="*/ 2643188 w 3035301"/>
                    <a:gd name="connsiteY23" fmla="*/ 2148561 h 2178724"/>
                    <a:gd name="connsiteX24" fmla="*/ 404813 w 3035301"/>
                    <a:gd name="connsiteY24" fmla="*/ 2139036 h 2178724"/>
                    <a:gd name="connsiteX25" fmla="*/ 214313 w 3035301"/>
                    <a:gd name="connsiteY25" fmla="*/ 1929486 h 2178724"/>
                    <a:gd name="connsiteX26" fmla="*/ 378396 w 3035301"/>
                    <a:gd name="connsiteY26" fmla="*/ 1019122 h 2178724"/>
                    <a:gd name="connsiteX27" fmla="*/ 395288 w 3035301"/>
                    <a:gd name="connsiteY27" fmla="*/ 148311 h 2178724"/>
                    <a:gd name="connsiteX28" fmla="*/ 604838 w 3035301"/>
                    <a:gd name="connsiteY28" fmla="*/ 129261 h 21787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</a:cxnLst>
                  <a:rect l="l" t="t" r="r" b="b"/>
                  <a:pathLst>
                    <a:path w="3035301" h="2178724">
                      <a:moveTo>
                        <a:pt x="604838" y="129261"/>
                      </a:moveTo>
                      <a:cubicBezTo>
                        <a:pt x="636588" y="241973"/>
                        <a:pt x="544513" y="700761"/>
                        <a:pt x="585788" y="824586"/>
                      </a:cubicBezTo>
                      <a:cubicBezTo>
                        <a:pt x="627063" y="948411"/>
                        <a:pt x="790575" y="972224"/>
                        <a:pt x="852488" y="872211"/>
                      </a:cubicBezTo>
                      <a:cubicBezTo>
                        <a:pt x="914401" y="772198"/>
                        <a:pt x="906463" y="340398"/>
                        <a:pt x="957263" y="224511"/>
                      </a:cubicBezTo>
                      <a:cubicBezTo>
                        <a:pt x="1008063" y="108624"/>
                        <a:pt x="1127125" y="70523"/>
                        <a:pt x="1157288" y="176886"/>
                      </a:cubicBezTo>
                      <a:cubicBezTo>
                        <a:pt x="1187451" y="283249"/>
                        <a:pt x="1109663" y="745211"/>
                        <a:pt x="1138238" y="862686"/>
                      </a:cubicBezTo>
                      <a:cubicBezTo>
                        <a:pt x="1166813" y="980161"/>
                        <a:pt x="1292226" y="996036"/>
                        <a:pt x="1328738" y="881736"/>
                      </a:cubicBezTo>
                      <a:cubicBezTo>
                        <a:pt x="1365250" y="767436"/>
                        <a:pt x="1314451" y="292774"/>
                        <a:pt x="1357313" y="176886"/>
                      </a:cubicBezTo>
                      <a:cubicBezTo>
                        <a:pt x="1400176" y="60999"/>
                        <a:pt x="1562101" y="64174"/>
                        <a:pt x="1585913" y="186411"/>
                      </a:cubicBezTo>
                      <a:cubicBezTo>
                        <a:pt x="1609726" y="308649"/>
                        <a:pt x="1474788" y="791248"/>
                        <a:pt x="1500188" y="910311"/>
                      </a:cubicBezTo>
                      <a:cubicBezTo>
                        <a:pt x="1525588" y="1029374"/>
                        <a:pt x="1701801" y="1023023"/>
                        <a:pt x="1738313" y="900786"/>
                      </a:cubicBezTo>
                      <a:cubicBezTo>
                        <a:pt x="1774825" y="778549"/>
                        <a:pt x="1692276" y="297536"/>
                        <a:pt x="1719263" y="176886"/>
                      </a:cubicBezTo>
                      <a:cubicBezTo>
                        <a:pt x="1746251" y="56236"/>
                        <a:pt x="1871663" y="46711"/>
                        <a:pt x="1900238" y="176886"/>
                      </a:cubicBezTo>
                      <a:cubicBezTo>
                        <a:pt x="1928813" y="307061"/>
                        <a:pt x="1858963" y="835699"/>
                        <a:pt x="1890713" y="957936"/>
                      </a:cubicBezTo>
                      <a:cubicBezTo>
                        <a:pt x="1922463" y="1080173"/>
                        <a:pt x="2052638" y="1046836"/>
                        <a:pt x="2090738" y="910311"/>
                      </a:cubicBezTo>
                      <a:cubicBezTo>
                        <a:pt x="2128838" y="773786"/>
                        <a:pt x="2085976" y="265786"/>
                        <a:pt x="2119313" y="138786"/>
                      </a:cubicBezTo>
                      <a:cubicBezTo>
                        <a:pt x="2152650" y="11786"/>
                        <a:pt x="2270126" y="18136"/>
                        <a:pt x="2290763" y="148311"/>
                      </a:cubicBezTo>
                      <a:cubicBezTo>
                        <a:pt x="2311400" y="278486"/>
                        <a:pt x="2219326" y="792836"/>
                        <a:pt x="2243138" y="919836"/>
                      </a:cubicBezTo>
                      <a:cubicBezTo>
                        <a:pt x="2266950" y="1046836"/>
                        <a:pt x="2395538" y="1034136"/>
                        <a:pt x="2433638" y="910311"/>
                      </a:cubicBezTo>
                      <a:cubicBezTo>
                        <a:pt x="2471738" y="786486"/>
                        <a:pt x="2422526" y="294361"/>
                        <a:pt x="2471738" y="176886"/>
                      </a:cubicBezTo>
                      <a:cubicBezTo>
                        <a:pt x="2520950" y="59411"/>
                        <a:pt x="2701926" y="70524"/>
                        <a:pt x="2728913" y="205461"/>
                      </a:cubicBezTo>
                      <a:cubicBezTo>
                        <a:pt x="2755900" y="340398"/>
                        <a:pt x="2628901" y="694411"/>
                        <a:pt x="2633663" y="986511"/>
                      </a:cubicBezTo>
                      <a:cubicBezTo>
                        <a:pt x="2883271" y="1301305"/>
                        <a:pt x="2755901" y="1764386"/>
                        <a:pt x="2757488" y="1958061"/>
                      </a:cubicBezTo>
                      <a:cubicBezTo>
                        <a:pt x="2759075" y="2151736"/>
                        <a:pt x="3035301" y="2118399"/>
                        <a:pt x="2643188" y="2148561"/>
                      </a:cubicBezTo>
                      <a:cubicBezTo>
                        <a:pt x="2251076" y="2178724"/>
                        <a:pt x="809626" y="2175549"/>
                        <a:pt x="404813" y="2139036"/>
                      </a:cubicBezTo>
                      <a:cubicBezTo>
                        <a:pt x="0" y="2102523"/>
                        <a:pt x="218716" y="2116138"/>
                        <a:pt x="214313" y="1929486"/>
                      </a:cubicBezTo>
                      <a:cubicBezTo>
                        <a:pt x="209910" y="1742834"/>
                        <a:pt x="147905" y="1202523"/>
                        <a:pt x="378396" y="1019122"/>
                      </a:cubicBezTo>
                      <a:cubicBezTo>
                        <a:pt x="408558" y="722260"/>
                        <a:pt x="357548" y="296621"/>
                        <a:pt x="395288" y="148311"/>
                      </a:cubicBezTo>
                      <a:cubicBezTo>
                        <a:pt x="433028" y="1"/>
                        <a:pt x="573088" y="16549"/>
                        <a:pt x="604838" y="129261"/>
                      </a:cubicBezTo>
                      <a:close/>
                    </a:path>
                  </a:pathLst>
                </a:custGeom>
                <a:solidFill>
                  <a:srgbClr val="FF7C80"/>
                </a:solidFill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/>
                </a:p>
              </p:txBody>
            </p:sp>
            <p:sp>
              <p:nvSpPr>
                <p:cNvPr id="16" name="Oval 91">
                  <a:extLst>
                    <a:ext uri="{FF2B5EF4-FFF2-40B4-BE49-F238E27FC236}">
                      <a16:creationId xmlns:a16="http://schemas.microsoft.com/office/drawing/2014/main" id="{6AFCAB81-7B48-4C41-A53D-6ADDE6BC5E50}"/>
                    </a:ext>
                  </a:extLst>
                </p:cNvPr>
                <p:cNvSpPr/>
                <p:nvPr/>
              </p:nvSpPr>
              <p:spPr>
                <a:xfrm flipH="1">
                  <a:off x="2076205" y="2482850"/>
                  <a:ext cx="281889" cy="144464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/>
                </a:p>
              </p:txBody>
            </p:sp>
          </p:grpSp>
          <p:grpSp>
            <p:nvGrpSpPr>
              <p:cNvPr id="36903" name="Group 53">
                <a:extLst>
                  <a:ext uri="{FF2B5EF4-FFF2-40B4-BE49-F238E27FC236}">
                    <a16:creationId xmlns:a16="http://schemas.microsoft.com/office/drawing/2014/main" id="{656172E7-EFB8-4B9E-8BA5-E6E3462509D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flipH="1">
                <a:off x="1485900" y="1824038"/>
                <a:ext cx="1000125" cy="1023937"/>
                <a:chOff x="887412" y="1938338"/>
                <a:chExt cx="2093913" cy="2027237"/>
              </a:xfrm>
            </p:grpSpPr>
            <p:sp>
              <p:nvSpPr>
                <p:cNvPr id="13" name="Freeform 86">
                  <a:extLst>
                    <a:ext uri="{FF2B5EF4-FFF2-40B4-BE49-F238E27FC236}">
                      <a16:creationId xmlns:a16="http://schemas.microsoft.com/office/drawing/2014/main" id="{1D7052EC-1722-4FB7-A6D1-4AC9DA84579A}"/>
                    </a:ext>
                  </a:extLst>
                </p:cNvPr>
                <p:cNvSpPr/>
                <p:nvPr/>
              </p:nvSpPr>
              <p:spPr>
                <a:xfrm>
                  <a:off x="885160" y="1941479"/>
                  <a:ext cx="2096161" cy="2024096"/>
                </a:xfrm>
                <a:custGeom>
                  <a:avLst/>
                  <a:gdLst>
                    <a:gd name="connsiteX0" fmla="*/ 300037 w 2451099"/>
                    <a:gd name="connsiteY0" fmla="*/ 1957387 h 2179637"/>
                    <a:gd name="connsiteX1" fmla="*/ 328612 w 2451099"/>
                    <a:gd name="connsiteY1" fmla="*/ 900112 h 2179637"/>
                    <a:gd name="connsiteX2" fmla="*/ 471487 w 2451099"/>
                    <a:gd name="connsiteY2" fmla="*/ 804862 h 2179637"/>
                    <a:gd name="connsiteX3" fmla="*/ 585787 w 2451099"/>
                    <a:gd name="connsiteY3" fmla="*/ 157162 h 2179637"/>
                    <a:gd name="connsiteX4" fmla="*/ 747712 w 2451099"/>
                    <a:gd name="connsiteY4" fmla="*/ 204787 h 2179637"/>
                    <a:gd name="connsiteX5" fmla="*/ 747712 w 2451099"/>
                    <a:gd name="connsiteY5" fmla="*/ 862012 h 2179637"/>
                    <a:gd name="connsiteX6" fmla="*/ 947737 w 2451099"/>
                    <a:gd name="connsiteY6" fmla="*/ 890587 h 2179637"/>
                    <a:gd name="connsiteX7" fmla="*/ 985837 w 2451099"/>
                    <a:gd name="connsiteY7" fmla="*/ 147637 h 2179637"/>
                    <a:gd name="connsiteX8" fmla="*/ 1195387 w 2451099"/>
                    <a:gd name="connsiteY8" fmla="*/ 128587 h 2179637"/>
                    <a:gd name="connsiteX9" fmla="*/ 1195387 w 2451099"/>
                    <a:gd name="connsiteY9" fmla="*/ 919162 h 2179637"/>
                    <a:gd name="connsiteX10" fmla="*/ 1395412 w 2451099"/>
                    <a:gd name="connsiteY10" fmla="*/ 747712 h 2179637"/>
                    <a:gd name="connsiteX11" fmla="*/ 1366837 w 2451099"/>
                    <a:gd name="connsiteY11" fmla="*/ 147637 h 2179637"/>
                    <a:gd name="connsiteX12" fmla="*/ 1519237 w 2451099"/>
                    <a:gd name="connsiteY12" fmla="*/ 138112 h 2179637"/>
                    <a:gd name="connsiteX13" fmla="*/ 1538287 w 2451099"/>
                    <a:gd name="connsiteY13" fmla="*/ 871537 h 2179637"/>
                    <a:gd name="connsiteX14" fmla="*/ 1681162 w 2451099"/>
                    <a:gd name="connsiteY14" fmla="*/ 928687 h 2179637"/>
                    <a:gd name="connsiteX15" fmla="*/ 1709737 w 2451099"/>
                    <a:gd name="connsiteY15" fmla="*/ 138112 h 2179637"/>
                    <a:gd name="connsiteX16" fmla="*/ 1871662 w 2451099"/>
                    <a:gd name="connsiteY16" fmla="*/ 185737 h 2179637"/>
                    <a:gd name="connsiteX17" fmla="*/ 1852612 w 2451099"/>
                    <a:gd name="connsiteY17" fmla="*/ 919162 h 2179637"/>
                    <a:gd name="connsiteX18" fmla="*/ 2043112 w 2451099"/>
                    <a:gd name="connsiteY18" fmla="*/ 966787 h 2179637"/>
                    <a:gd name="connsiteX19" fmla="*/ 2090737 w 2451099"/>
                    <a:gd name="connsiteY19" fmla="*/ 166687 h 2179637"/>
                    <a:gd name="connsiteX20" fmla="*/ 2214562 w 2451099"/>
                    <a:gd name="connsiteY20" fmla="*/ 242887 h 2179637"/>
                    <a:gd name="connsiteX21" fmla="*/ 2138362 w 2451099"/>
                    <a:gd name="connsiteY21" fmla="*/ 966787 h 2179637"/>
                    <a:gd name="connsiteX22" fmla="*/ 2243137 w 2451099"/>
                    <a:gd name="connsiteY22" fmla="*/ 947737 h 2179637"/>
                    <a:gd name="connsiteX23" fmla="*/ 2243137 w 2451099"/>
                    <a:gd name="connsiteY23" fmla="*/ 1995487 h 2179637"/>
                    <a:gd name="connsiteX24" fmla="*/ 2128837 w 2451099"/>
                    <a:gd name="connsiteY24" fmla="*/ 2052637 h 2179637"/>
                    <a:gd name="connsiteX25" fmla="*/ 300037 w 2451099"/>
                    <a:gd name="connsiteY25" fmla="*/ 1957387 h 2179637"/>
                    <a:gd name="connsiteX0" fmla="*/ 322262 w 2473324"/>
                    <a:gd name="connsiteY0" fmla="*/ 1957387 h 2179637"/>
                    <a:gd name="connsiteX1" fmla="*/ 217487 w 2473324"/>
                    <a:gd name="connsiteY1" fmla="*/ 1814512 h 2179637"/>
                    <a:gd name="connsiteX2" fmla="*/ 350837 w 2473324"/>
                    <a:gd name="connsiteY2" fmla="*/ 900112 h 2179637"/>
                    <a:gd name="connsiteX3" fmla="*/ 493712 w 2473324"/>
                    <a:gd name="connsiteY3" fmla="*/ 804862 h 2179637"/>
                    <a:gd name="connsiteX4" fmla="*/ 608012 w 2473324"/>
                    <a:gd name="connsiteY4" fmla="*/ 157162 h 2179637"/>
                    <a:gd name="connsiteX5" fmla="*/ 769937 w 2473324"/>
                    <a:gd name="connsiteY5" fmla="*/ 204787 h 2179637"/>
                    <a:gd name="connsiteX6" fmla="*/ 769937 w 2473324"/>
                    <a:gd name="connsiteY6" fmla="*/ 862012 h 2179637"/>
                    <a:gd name="connsiteX7" fmla="*/ 969962 w 2473324"/>
                    <a:gd name="connsiteY7" fmla="*/ 890587 h 2179637"/>
                    <a:gd name="connsiteX8" fmla="*/ 1008062 w 2473324"/>
                    <a:gd name="connsiteY8" fmla="*/ 147637 h 2179637"/>
                    <a:gd name="connsiteX9" fmla="*/ 1217612 w 2473324"/>
                    <a:gd name="connsiteY9" fmla="*/ 128587 h 2179637"/>
                    <a:gd name="connsiteX10" fmla="*/ 1217612 w 2473324"/>
                    <a:gd name="connsiteY10" fmla="*/ 919162 h 2179637"/>
                    <a:gd name="connsiteX11" fmla="*/ 1417637 w 2473324"/>
                    <a:gd name="connsiteY11" fmla="*/ 747712 h 2179637"/>
                    <a:gd name="connsiteX12" fmla="*/ 1389062 w 2473324"/>
                    <a:gd name="connsiteY12" fmla="*/ 147637 h 2179637"/>
                    <a:gd name="connsiteX13" fmla="*/ 1541462 w 2473324"/>
                    <a:gd name="connsiteY13" fmla="*/ 138112 h 2179637"/>
                    <a:gd name="connsiteX14" fmla="*/ 1560512 w 2473324"/>
                    <a:gd name="connsiteY14" fmla="*/ 871537 h 2179637"/>
                    <a:gd name="connsiteX15" fmla="*/ 1703387 w 2473324"/>
                    <a:gd name="connsiteY15" fmla="*/ 928687 h 2179637"/>
                    <a:gd name="connsiteX16" fmla="*/ 1731962 w 2473324"/>
                    <a:gd name="connsiteY16" fmla="*/ 138112 h 2179637"/>
                    <a:gd name="connsiteX17" fmla="*/ 1893887 w 2473324"/>
                    <a:gd name="connsiteY17" fmla="*/ 185737 h 2179637"/>
                    <a:gd name="connsiteX18" fmla="*/ 1874837 w 2473324"/>
                    <a:gd name="connsiteY18" fmla="*/ 919162 h 2179637"/>
                    <a:gd name="connsiteX19" fmla="*/ 2065337 w 2473324"/>
                    <a:gd name="connsiteY19" fmla="*/ 966787 h 2179637"/>
                    <a:gd name="connsiteX20" fmla="*/ 2112962 w 2473324"/>
                    <a:gd name="connsiteY20" fmla="*/ 166687 h 2179637"/>
                    <a:gd name="connsiteX21" fmla="*/ 2236787 w 2473324"/>
                    <a:gd name="connsiteY21" fmla="*/ 242887 h 2179637"/>
                    <a:gd name="connsiteX22" fmla="*/ 2160587 w 2473324"/>
                    <a:gd name="connsiteY22" fmla="*/ 966787 h 2179637"/>
                    <a:gd name="connsiteX23" fmla="*/ 2265362 w 2473324"/>
                    <a:gd name="connsiteY23" fmla="*/ 947737 h 2179637"/>
                    <a:gd name="connsiteX24" fmla="*/ 2265362 w 2473324"/>
                    <a:gd name="connsiteY24" fmla="*/ 1995487 h 2179637"/>
                    <a:gd name="connsiteX25" fmla="*/ 2151062 w 2473324"/>
                    <a:gd name="connsiteY25" fmla="*/ 2052637 h 2179637"/>
                    <a:gd name="connsiteX26" fmla="*/ 322262 w 2473324"/>
                    <a:gd name="connsiteY26" fmla="*/ 1957387 h 2179637"/>
                    <a:gd name="connsiteX0" fmla="*/ 322262 w 2474912"/>
                    <a:gd name="connsiteY0" fmla="*/ 1957387 h 2070099"/>
                    <a:gd name="connsiteX1" fmla="*/ 217487 w 2474912"/>
                    <a:gd name="connsiteY1" fmla="*/ 1814512 h 2070099"/>
                    <a:gd name="connsiteX2" fmla="*/ 350837 w 2474912"/>
                    <a:gd name="connsiteY2" fmla="*/ 900112 h 2070099"/>
                    <a:gd name="connsiteX3" fmla="*/ 493712 w 2474912"/>
                    <a:gd name="connsiteY3" fmla="*/ 804862 h 2070099"/>
                    <a:gd name="connsiteX4" fmla="*/ 608012 w 2474912"/>
                    <a:gd name="connsiteY4" fmla="*/ 157162 h 2070099"/>
                    <a:gd name="connsiteX5" fmla="*/ 769937 w 2474912"/>
                    <a:gd name="connsiteY5" fmla="*/ 204787 h 2070099"/>
                    <a:gd name="connsiteX6" fmla="*/ 769937 w 2474912"/>
                    <a:gd name="connsiteY6" fmla="*/ 862012 h 2070099"/>
                    <a:gd name="connsiteX7" fmla="*/ 969962 w 2474912"/>
                    <a:gd name="connsiteY7" fmla="*/ 890587 h 2070099"/>
                    <a:gd name="connsiteX8" fmla="*/ 1008062 w 2474912"/>
                    <a:gd name="connsiteY8" fmla="*/ 147637 h 2070099"/>
                    <a:gd name="connsiteX9" fmla="*/ 1217612 w 2474912"/>
                    <a:gd name="connsiteY9" fmla="*/ 128587 h 2070099"/>
                    <a:gd name="connsiteX10" fmla="*/ 1217612 w 2474912"/>
                    <a:gd name="connsiteY10" fmla="*/ 919162 h 2070099"/>
                    <a:gd name="connsiteX11" fmla="*/ 1417637 w 2474912"/>
                    <a:gd name="connsiteY11" fmla="*/ 747712 h 2070099"/>
                    <a:gd name="connsiteX12" fmla="*/ 1389062 w 2474912"/>
                    <a:gd name="connsiteY12" fmla="*/ 147637 h 2070099"/>
                    <a:gd name="connsiteX13" fmla="*/ 1541462 w 2474912"/>
                    <a:gd name="connsiteY13" fmla="*/ 138112 h 2070099"/>
                    <a:gd name="connsiteX14" fmla="*/ 1560512 w 2474912"/>
                    <a:gd name="connsiteY14" fmla="*/ 871537 h 2070099"/>
                    <a:gd name="connsiteX15" fmla="*/ 1703387 w 2474912"/>
                    <a:gd name="connsiteY15" fmla="*/ 928687 h 2070099"/>
                    <a:gd name="connsiteX16" fmla="*/ 1731962 w 2474912"/>
                    <a:gd name="connsiteY16" fmla="*/ 138112 h 2070099"/>
                    <a:gd name="connsiteX17" fmla="*/ 1893887 w 2474912"/>
                    <a:gd name="connsiteY17" fmla="*/ 185737 h 2070099"/>
                    <a:gd name="connsiteX18" fmla="*/ 1874837 w 2474912"/>
                    <a:gd name="connsiteY18" fmla="*/ 919162 h 2070099"/>
                    <a:gd name="connsiteX19" fmla="*/ 2065337 w 2474912"/>
                    <a:gd name="connsiteY19" fmla="*/ 966787 h 2070099"/>
                    <a:gd name="connsiteX20" fmla="*/ 2112962 w 2474912"/>
                    <a:gd name="connsiteY20" fmla="*/ 166687 h 2070099"/>
                    <a:gd name="connsiteX21" fmla="*/ 2236787 w 2474912"/>
                    <a:gd name="connsiteY21" fmla="*/ 242887 h 2070099"/>
                    <a:gd name="connsiteX22" fmla="*/ 2160587 w 2474912"/>
                    <a:gd name="connsiteY22" fmla="*/ 966787 h 2070099"/>
                    <a:gd name="connsiteX23" fmla="*/ 2265362 w 2474912"/>
                    <a:gd name="connsiteY23" fmla="*/ 947737 h 2070099"/>
                    <a:gd name="connsiteX24" fmla="*/ 2265362 w 2474912"/>
                    <a:gd name="connsiteY24" fmla="*/ 1852612 h 2070099"/>
                    <a:gd name="connsiteX25" fmla="*/ 2151062 w 2474912"/>
                    <a:gd name="connsiteY25" fmla="*/ 2052637 h 2070099"/>
                    <a:gd name="connsiteX26" fmla="*/ 322262 w 2474912"/>
                    <a:gd name="connsiteY26" fmla="*/ 1957387 h 2070099"/>
                    <a:gd name="connsiteX0" fmla="*/ 323850 w 2486025"/>
                    <a:gd name="connsiteY0" fmla="*/ 1957387 h 2027237"/>
                    <a:gd name="connsiteX1" fmla="*/ 219075 w 2486025"/>
                    <a:gd name="connsiteY1" fmla="*/ 1814512 h 2027237"/>
                    <a:gd name="connsiteX2" fmla="*/ 352425 w 2486025"/>
                    <a:gd name="connsiteY2" fmla="*/ 900112 h 2027237"/>
                    <a:gd name="connsiteX3" fmla="*/ 495300 w 2486025"/>
                    <a:gd name="connsiteY3" fmla="*/ 804862 h 2027237"/>
                    <a:gd name="connsiteX4" fmla="*/ 609600 w 2486025"/>
                    <a:gd name="connsiteY4" fmla="*/ 157162 h 2027237"/>
                    <a:gd name="connsiteX5" fmla="*/ 771525 w 2486025"/>
                    <a:gd name="connsiteY5" fmla="*/ 204787 h 2027237"/>
                    <a:gd name="connsiteX6" fmla="*/ 771525 w 2486025"/>
                    <a:gd name="connsiteY6" fmla="*/ 862012 h 2027237"/>
                    <a:gd name="connsiteX7" fmla="*/ 971550 w 2486025"/>
                    <a:gd name="connsiteY7" fmla="*/ 890587 h 2027237"/>
                    <a:gd name="connsiteX8" fmla="*/ 1009650 w 2486025"/>
                    <a:gd name="connsiteY8" fmla="*/ 147637 h 2027237"/>
                    <a:gd name="connsiteX9" fmla="*/ 1219200 w 2486025"/>
                    <a:gd name="connsiteY9" fmla="*/ 128587 h 2027237"/>
                    <a:gd name="connsiteX10" fmla="*/ 1219200 w 2486025"/>
                    <a:gd name="connsiteY10" fmla="*/ 919162 h 2027237"/>
                    <a:gd name="connsiteX11" fmla="*/ 1419225 w 2486025"/>
                    <a:gd name="connsiteY11" fmla="*/ 747712 h 2027237"/>
                    <a:gd name="connsiteX12" fmla="*/ 1390650 w 2486025"/>
                    <a:gd name="connsiteY12" fmla="*/ 147637 h 2027237"/>
                    <a:gd name="connsiteX13" fmla="*/ 1543050 w 2486025"/>
                    <a:gd name="connsiteY13" fmla="*/ 138112 h 2027237"/>
                    <a:gd name="connsiteX14" fmla="*/ 1562100 w 2486025"/>
                    <a:gd name="connsiteY14" fmla="*/ 871537 h 2027237"/>
                    <a:gd name="connsiteX15" fmla="*/ 1704975 w 2486025"/>
                    <a:gd name="connsiteY15" fmla="*/ 928687 h 2027237"/>
                    <a:gd name="connsiteX16" fmla="*/ 1733550 w 2486025"/>
                    <a:gd name="connsiteY16" fmla="*/ 138112 h 2027237"/>
                    <a:gd name="connsiteX17" fmla="*/ 1895475 w 2486025"/>
                    <a:gd name="connsiteY17" fmla="*/ 185737 h 2027237"/>
                    <a:gd name="connsiteX18" fmla="*/ 1876425 w 2486025"/>
                    <a:gd name="connsiteY18" fmla="*/ 919162 h 2027237"/>
                    <a:gd name="connsiteX19" fmla="*/ 2066925 w 2486025"/>
                    <a:gd name="connsiteY19" fmla="*/ 966787 h 2027237"/>
                    <a:gd name="connsiteX20" fmla="*/ 2114550 w 2486025"/>
                    <a:gd name="connsiteY20" fmla="*/ 166687 h 2027237"/>
                    <a:gd name="connsiteX21" fmla="*/ 2238375 w 2486025"/>
                    <a:gd name="connsiteY21" fmla="*/ 242887 h 2027237"/>
                    <a:gd name="connsiteX22" fmla="*/ 2162175 w 2486025"/>
                    <a:gd name="connsiteY22" fmla="*/ 966787 h 2027237"/>
                    <a:gd name="connsiteX23" fmla="*/ 2266950 w 2486025"/>
                    <a:gd name="connsiteY23" fmla="*/ 947737 h 2027237"/>
                    <a:gd name="connsiteX24" fmla="*/ 2266950 w 2486025"/>
                    <a:gd name="connsiteY24" fmla="*/ 1852612 h 2027237"/>
                    <a:gd name="connsiteX25" fmla="*/ 2162175 w 2486025"/>
                    <a:gd name="connsiteY25" fmla="*/ 1995487 h 2027237"/>
                    <a:gd name="connsiteX26" fmla="*/ 323850 w 2486025"/>
                    <a:gd name="connsiteY26" fmla="*/ 1957387 h 2027237"/>
                    <a:gd name="connsiteX0" fmla="*/ 323850 w 2295525"/>
                    <a:gd name="connsiteY0" fmla="*/ 1957387 h 2027237"/>
                    <a:gd name="connsiteX1" fmla="*/ 219075 w 2295525"/>
                    <a:gd name="connsiteY1" fmla="*/ 1814512 h 2027237"/>
                    <a:gd name="connsiteX2" fmla="*/ 352425 w 2295525"/>
                    <a:gd name="connsiteY2" fmla="*/ 900112 h 2027237"/>
                    <a:gd name="connsiteX3" fmla="*/ 495300 w 2295525"/>
                    <a:gd name="connsiteY3" fmla="*/ 804862 h 2027237"/>
                    <a:gd name="connsiteX4" fmla="*/ 609600 w 2295525"/>
                    <a:gd name="connsiteY4" fmla="*/ 157162 h 2027237"/>
                    <a:gd name="connsiteX5" fmla="*/ 771525 w 2295525"/>
                    <a:gd name="connsiteY5" fmla="*/ 204787 h 2027237"/>
                    <a:gd name="connsiteX6" fmla="*/ 771525 w 2295525"/>
                    <a:gd name="connsiteY6" fmla="*/ 862012 h 2027237"/>
                    <a:gd name="connsiteX7" fmla="*/ 971550 w 2295525"/>
                    <a:gd name="connsiteY7" fmla="*/ 890587 h 2027237"/>
                    <a:gd name="connsiteX8" fmla="*/ 1009650 w 2295525"/>
                    <a:gd name="connsiteY8" fmla="*/ 147637 h 2027237"/>
                    <a:gd name="connsiteX9" fmla="*/ 1219200 w 2295525"/>
                    <a:gd name="connsiteY9" fmla="*/ 128587 h 2027237"/>
                    <a:gd name="connsiteX10" fmla="*/ 1219200 w 2295525"/>
                    <a:gd name="connsiteY10" fmla="*/ 919162 h 2027237"/>
                    <a:gd name="connsiteX11" fmla="*/ 1419225 w 2295525"/>
                    <a:gd name="connsiteY11" fmla="*/ 747712 h 2027237"/>
                    <a:gd name="connsiteX12" fmla="*/ 1390650 w 2295525"/>
                    <a:gd name="connsiteY12" fmla="*/ 147637 h 2027237"/>
                    <a:gd name="connsiteX13" fmla="*/ 1543050 w 2295525"/>
                    <a:gd name="connsiteY13" fmla="*/ 138112 h 2027237"/>
                    <a:gd name="connsiteX14" fmla="*/ 1562100 w 2295525"/>
                    <a:gd name="connsiteY14" fmla="*/ 871537 h 2027237"/>
                    <a:gd name="connsiteX15" fmla="*/ 1704975 w 2295525"/>
                    <a:gd name="connsiteY15" fmla="*/ 928687 h 2027237"/>
                    <a:gd name="connsiteX16" fmla="*/ 1733550 w 2295525"/>
                    <a:gd name="connsiteY16" fmla="*/ 138112 h 2027237"/>
                    <a:gd name="connsiteX17" fmla="*/ 1895475 w 2295525"/>
                    <a:gd name="connsiteY17" fmla="*/ 185737 h 2027237"/>
                    <a:gd name="connsiteX18" fmla="*/ 1876425 w 2295525"/>
                    <a:gd name="connsiteY18" fmla="*/ 919162 h 2027237"/>
                    <a:gd name="connsiteX19" fmla="*/ 2066925 w 2295525"/>
                    <a:gd name="connsiteY19" fmla="*/ 966787 h 2027237"/>
                    <a:gd name="connsiteX20" fmla="*/ 2114550 w 2295525"/>
                    <a:gd name="connsiteY20" fmla="*/ 166687 h 2027237"/>
                    <a:gd name="connsiteX21" fmla="*/ 2238375 w 2295525"/>
                    <a:gd name="connsiteY21" fmla="*/ 242887 h 2027237"/>
                    <a:gd name="connsiteX22" fmla="*/ 2162175 w 2295525"/>
                    <a:gd name="connsiteY22" fmla="*/ 966787 h 2027237"/>
                    <a:gd name="connsiteX23" fmla="*/ 2266950 w 2295525"/>
                    <a:gd name="connsiteY23" fmla="*/ 947737 h 2027237"/>
                    <a:gd name="connsiteX24" fmla="*/ 2266950 w 2295525"/>
                    <a:gd name="connsiteY24" fmla="*/ 1852612 h 2027237"/>
                    <a:gd name="connsiteX25" fmla="*/ 2162175 w 2295525"/>
                    <a:gd name="connsiteY25" fmla="*/ 1995487 h 2027237"/>
                    <a:gd name="connsiteX26" fmla="*/ 323850 w 2295525"/>
                    <a:gd name="connsiteY26" fmla="*/ 1957387 h 2027237"/>
                    <a:gd name="connsiteX0" fmla="*/ 323850 w 2371725"/>
                    <a:gd name="connsiteY0" fmla="*/ 1957387 h 2027237"/>
                    <a:gd name="connsiteX1" fmla="*/ 219075 w 2371725"/>
                    <a:gd name="connsiteY1" fmla="*/ 1814512 h 2027237"/>
                    <a:gd name="connsiteX2" fmla="*/ 352425 w 2371725"/>
                    <a:gd name="connsiteY2" fmla="*/ 900112 h 2027237"/>
                    <a:gd name="connsiteX3" fmla="*/ 495300 w 2371725"/>
                    <a:gd name="connsiteY3" fmla="*/ 804862 h 2027237"/>
                    <a:gd name="connsiteX4" fmla="*/ 609600 w 2371725"/>
                    <a:gd name="connsiteY4" fmla="*/ 157162 h 2027237"/>
                    <a:gd name="connsiteX5" fmla="*/ 771525 w 2371725"/>
                    <a:gd name="connsiteY5" fmla="*/ 204787 h 2027237"/>
                    <a:gd name="connsiteX6" fmla="*/ 771525 w 2371725"/>
                    <a:gd name="connsiteY6" fmla="*/ 862012 h 2027237"/>
                    <a:gd name="connsiteX7" fmla="*/ 971550 w 2371725"/>
                    <a:gd name="connsiteY7" fmla="*/ 890587 h 2027237"/>
                    <a:gd name="connsiteX8" fmla="*/ 1009650 w 2371725"/>
                    <a:gd name="connsiteY8" fmla="*/ 147637 h 2027237"/>
                    <a:gd name="connsiteX9" fmla="*/ 1219200 w 2371725"/>
                    <a:gd name="connsiteY9" fmla="*/ 128587 h 2027237"/>
                    <a:gd name="connsiteX10" fmla="*/ 1219200 w 2371725"/>
                    <a:gd name="connsiteY10" fmla="*/ 919162 h 2027237"/>
                    <a:gd name="connsiteX11" fmla="*/ 1419225 w 2371725"/>
                    <a:gd name="connsiteY11" fmla="*/ 747712 h 2027237"/>
                    <a:gd name="connsiteX12" fmla="*/ 1390650 w 2371725"/>
                    <a:gd name="connsiteY12" fmla="*/ 147637 h 2027237"/>
                    <a:gd name="connsiteX13" fmla="*/ 1543050 w 2371725"/>
                    <a:gd name="connsiteY13" fmla="*/ 138112 h 2027237"/>
                    <a:gd name="connsiteX14" fmla="*/ 1562100 w 2371725"/>
                    <a:gd name="connsiteY14" fmla="*/ 871537 h 2027237"/>
                    <a:gd name="connsiteX15" fmla="*/ 1704975 w 2371725"/>
                    <a:gd name="connsiteY15" fmla="*/ 928687 h 2027237"/>
                    <a:gd name="connsiteX16" fmla="*/ 1733550 w 2371725"/>
                    <a:gd name="connsiteY16" fmla="*/ 138112 h 2027237"/>
                    <a:gd name="connsiteX17" fmla="*/ 1895475 w 2371725"/>
                    <a:gd name="connsiteY17" fmla="*/ 185737 h 2027237"/>
                    <a:gd name="connsiteX18" fmla="*/ 1876425 w 2371725"/>
                    <a:gd name="connsiteY18" fmla="*/ 919162 h 2027237"/>
                    <a:gd name="connsiteX19" fmla="*/ 2066925 w 2371725"/>
                    <a:gd name="connsiteY19" fmla="*/ 966787 h 2027237"/>
                    <a:gd name="connsiteX20" fmla="*/ 2114550 w 2371725"/>
                    <a:gd name="connsiteY20" fmla="*/ 166687 h 2027237"/>
                    <a:gd name="connsiteX21" fmla="*/ 2238375 w 2371725"/>
                    <a:gd name="connsiteY21" fmla="*/ 242887 h 2027237"/>
                    <a:gd name="connsiteX22" fmla="*/ 2162175 w 2371725"/>
                    <a:gd name="connsiteY22" fmla="*/ 966787 h 2027237"/>
                    <a:gd name="connsiteX23" fmla="*/ 2266950 w 2371725"/>
                    <a:gd name="connsiteY23" fmla="*/ 947737 h 2027237"/>
                    <a:gd name="connsiteX24" fmla="*/ 2266950 w 2371725"/>
                    <a:gd name="connsiteY24" fmla="*/ 1852612 h 2027237"/>
                    <a:gd name="connsiteX25" fmla="*/ 2162175 w 2371725"/>
                    <a:gd name="connsiteY25" fmla="*/ 1995487 h 2027237"/>
                    <a:gd name="connsiteX26" fmla="*/ 323850 w 2371725"/>
                    <a:gd name="connsiteY26" fmla="*/ 1957387 h 2027237"/>
                    <a:gd name="connsiteX0" fmla="*/ 388938 w 2189163"/>
                    <a:gd name="connsiteY0" fmla="*/ 1966912 h 2027237"/>
                    <a:gd name="connsiteX1" fmla="*/ 36513 w 2189163"/>
                    <a:gd name="connsiteY1" fmla="*/ 1814512 h 2027237"/>
                    <a:gd name="connsiteX2" fmla="*/ 169863 w 2189163"/>
                    <a:gd name="connsiteY2" fmla="*/ 900112 h 2027237"/>
                    <a:gd name="connsiteX3" fmla="*/ 312738 w 2189163"/>
                    <a:gd name="connsiteY3" fmla="*/ 804862 h 2027237"/>
                    <a:gd name="connsiteX4" fmla="*/ 427038 w 2189163"/>
                    <a:gd name="connsiteY4" fmla="*/ 157162 h 2027237"/>
                    <a:gd name="connsiteX5" fmla="*/ 588963 w 2189163"/>
                    <a:gd name="connsiteY5" fmla="*/ 204787 h 2027237"/>
                    <a:gd name="connsiteX6" fmla="*/ 588963 w 2189163"/>
                    <a:gd name="connsiteY6" fmla="*/ 862012 h 2027237"/>
                    <a:gd name="connsiteX7" fmla="*/ 788988 w 2189163"/>
                    <a:gd name="connsiteY7" fmla="*/ 890587 h 2027237"/>
                    <a:gd name="connsiteX8" fmla="*/ 827088 w 2189163"/>
                    <a:gd name="connsiteY8" fmla="*/ 147637 h 2027237"/>
                    <a:gd name="connsiteX9" fmla="*/ 1036638 w 2189163"/>
                    <a:gd name="connsiteY9" fmla="*/ 128587 h 2027237"/>
                    <a:gd name="connsiteX10" fmla="*/ 1036638 w 2189163"/>
                    <a:gd name="connsiteY10" fmla="*/ 919162 h 2027237"/>
                    <a:gd name="connsiteX11" fmla="*/ 1236663 w 2189163"/>
                    <a:gd name="connsiteY11" fmla="*/ 747712 h 2027237"/>
                    <a:gd name="connsiteX12" fmla="*/ 1208088 w 2189163"/>
                    <a:gd name="connsiteY12" fmla="*/ 147637 h 2027237"/>
                    <a:gd name="connsiteX13" fmla="*/ 1360488 w 2189163"/>
                    <a:gd name="connsiteY13" fmla="*/ 138112 h 2027237"/>
                    <a:gd name="connsiteX14" fmla="*/ 1379538 w 2189163"/>
                    <a:gd name="connsiteY14" fmla="*/ 871537 h 2027237"/>
                    <a:gd name="connsiteX15" fmla="*/ 1522413 w 2189163"/>
                    <a:gd name="connsiteY15" fmla="*/ 928687 h 2027237"/>
                    <a:gd name="connsiteX16" fmla="*/ 1550988 w 2189163"/>
                    <a:gd name="connsiteY16" fmla="*/ 138112 h 2027237"/>
                    <a:gd name="connsiteX17" fmla="*/ 1712913 w 2189163"/>
                    <a:gd name="connsiteY17" fmla="*/ 185737 h 2027237"/>
                    <a:gd name="connsiteX18" fmla="*/ 1693863 w 2189163"/>
                    <a:gd name="connsiteY18" fmla="*/ 919162 h 2027237"/>
                    <a:gd name="connsiteX19" fmla="*/ 1884363 w 2189163"/>
                    <a:gd name="connsiteY19" fmla="*/ 966787 h 2027237"/>
                    <a:gd name="connsiteX20" fmla="*/ 1931988 w 2189163"/>
                    <a:gd name="connsiteY20" fmla="*/ 166687 h 2027237"/>
                    <a:gd name="connsiteX21" fmla="*/ 2055813 w 2189163"/>
                    <a:gd name="connsiteY21" fmla="*/ 242887 h 2027237"/>
                    <a:gd name="connsiteX22" fmla="*/ 1979613 w 2189163"/>
                    <a:gd name="connsiteY22" fmla="*/ 966787 h 2027237"/>
                    <a:gd name="connsiteX23" fmla="*/ 2084388 w 2189163"/>
                    <a:gd name="connsiteY23" fmla="*/ 947737 h 2027237"/>
                    <a:gd name="connsiteX24" fmla="*/ 2084388 w 2189163"/>
                    <a:gd name="connsiteY24" fmla="*/ 1852612 h 2027237"/>
                    <a:gd name="connsiteX25" fmla="*/ 1979613 w 2189163"/>
                    <a:gd name="connsiteY25" fmla="*/ 1995487 h 2027237"/>
                    <a:gd name="connsiteX26" fmla="*/ 388938 w 2189163"/>
                    <a:gd name="connsiteY26" fmla="*/ 1966912 h 2027237"/>
                    <a:gd name="connsiteX0" fmla="*/ 388938 w 2189163"/>
                    <a:gd name="connsiteY0" fmla="*/ 1966912 h 2027237"/>
                    <a:gd name="connsiteX1" fmla="*/ 36513 w 2189163"/>
                    <a:gd name="connsiteY1" fmla="*/ 1814512 h 2027237"/>
                    <a:gd name="connsiteX2" fmla="*/ 169863 w 2189163"/>
                    <a:gd name="connsiteY2" fmla="*/ 900112 h 2027237"/>
                    <a:gd name="connsiteX3" fmla="*/ 312738 w 2189163"/>
                    <a:gd name="connsiteY3" fmla="*/ 804862 h 2027237"/>
                    <a:gd name="connsiteX4" fmla="*/ 427038 w 2189163"/>
                    <a:gd name="connsiteY4" fmla="*/ 157162 h 2027237"/>
                    <a:gd name="connsiteX5" fmla="*/ 588963 w 2189163"/>
                    <a:gd name="connsiteY5" fmla="*/ 204787 h 2027237"/>
                    <a:gd name="connsiteX6" fmla="*/ 588963 w 2189163"/>
                    <a:gd name="connsiteY6" fmla="*/ 862012 h 2027237"/>
                    <a:gd name="connsiteX7" fmla="*/ 788988 w 2189163"/>
                    <a:gd name="connsiteY7" fmla="*/ 890587 h 2027237"/>
                    <a:gd name="connsiteX8" fmla="*/ 827088 w 2189163"/>
                    <a:gd name="connsiteY8" fmla="*/ 147637 h 2027237"/>
                    <a:gd name="connsiteX9" fmla="*/ 1036638 w 2189163"/>
                    <a:gd name="connsiteY9" fmla="*/ 128587 h 2027237"/>
                    <a:gd name="connsiteX10" fmla="*/ 1036638 w 2189163"/>
                    <a:gd name="connsiteY10" fmla="*/ 919162 h 2027237"/>
                    <a:gd name="connsiteX11" fmla="*/ 1236663 w 2189163"/>
                    <a:gd name="connsiteY11" fmla="*/ 747712 h 2027237"/>
                    <a:gd name="connsiteX12" fmla="*/ 1208088 w 2189163"/>
                    <a:gd name="connsiteY12" fmla="*/ 147637 h 2027237"/>
                    <a:gd name="connsiteX13" fmla="*/ 1360488 w 2189163"/>
                    <a:gd name="connsiteY13" fmla="*/ 138112 h 2027237"/>
                    <a:gd name="connsiteX14" fmla="*/ 1379538 w 2189163"/>
                    <a:gd name="connsiteY14" fmla="*/ 871537 h 2027237"/>
                    <a:gd name="connsiteX15" fmla="*/ 1522413 w 2189163"/>
                    <a:gd name="connsiteY15" fmla="*/ 928687 h 2027237"/>
                    <a:gd name="connsiteX16" fmla="*/ 1550988 w 2189163"/>
                    <a:gd name="connsiteY16" fmla="*/ 138112 h 2027237"/>
                    <a:gd name="connsiteX17" fmla="*/ 1712913 w 2189163"/>
                    <a:gd name="connsiteY17" fmla="*/ 185737 h 2027237"/>
                    <a:gd name="connsiteX18" fmla="*/ 1693863 w 2189163"/>
                    <a:gd name="connsiteY18" fmla="*/ 919162 h 2027237"/>
                    <a:gd name="connsiteX19" fmla="*/ 1884363 w 2189163"/>
                    <a:gd name="connsiteY19" fmla="*/ 966787 h 2027237"/>
                    <a:gd name="connsiteX20" fmla="*/ 1931988 w 2189163"/>
                    <a:gd name="connsiteY20" fmla="*/ 166687 h 2027237"/>
                    <a:gd name="connsiteX21" fmla="*/ 2055813 w 2189163"/>
                    <a:gd name="connsiteY21" fmla="*/ 242887 h 2027237"/>
                    <a:gd name="connsiteX22" fmla="*/ 1979613 w 2189163"/>
                    <a:gd name="connsiteY22" fmla="*/ 966787 h 2027237"/>
                    <a:gd name="connsiteX23" fmla="*/ 2084388 w 2189163"/>
                    <a:gd name="connsiteY23" fmla="*/ 947737 h 2027237"/>
                    <a:gd name="connsiteX24" fmla="*/ 2084388 w 2189163"/>
                    <a:gd name="connsiteY24" fmla="*/ 1852612 h 2027237"/>
                    <a:gd name="connsiteX25" fmla="*/ 1979613 w 2189163"/>
                    <a:gd name="connsiteY25" fmla="*/ 1995487 h 2027237"/>
                    <a:gd name="connsiteX26" fmla="*/ 388938 w 2189163"/>
                    <a:gd name="connsiteY26" fmla="*/ 1966912 h 2027237"/>
                    <a:gd name="connsiteX0" fmla="*/ 388938 w 2189163"/>
                    <a:gd name="connsiteY0" fmla="*/ 1966912 h 2027237"/>
                    <a:gd name="connsiteX1" fmla="*/ 36513 w 2189163"/>
                    <a:gd name="connsiteY1" fmla="*/ 1814512 h 2027237"/>
                    <a:gd name="connsiteX2" fmla="*/ 169863 w 2189163"/>
                    <a:gd name="connsiteY2" fmla="*/ 900112 h 2027237"/>
                    <a:gd name="connsiteX3" fmla="*/ 312738 w 2189163"/>
                    <a:gd name="connsiteY3" fmla="*/ 804862 h 2027237"/>
                    <a:gd name="connsiteX4" fmla="*/ 427038 w 2189163"/>
                    <a:gd name="connsiteY4" fmla="*/ 157162 h 2027237"/>
                    <a:gd name="connsiteX5" fmla="*/ 588963 w 2189163"/>
                    <a:gd name="connsiteY5" fmla="*/ 204787 h 2027237"/>
                    <a:gd name="connsiteX6" fmla="*/ 588963 w 2189163"/>
                    <a:gd name="connsiteY6" fmla="*/ 862012 h 2027237"/>
                    <a:gd name="connsiteX7" fmla="*/ 788988 w 2189163"/>
                    <a:gd name="connsiteY7" fmla="*/ 890587 h 2027237"/>
                    <a:gd name="connsiteX8" fmla="*/ 827088 w 2189163"/>
                    <a:gd name="connsiteY8" fmla="*/ 147637 h 2027237"/>
                    <a:gd name="connsiteX9" fmla="*/ 1036638 w 2189163"/>
                    <a:gd name="connsiteY9" fmla="*/ 128587 h 2027237"/>
                    <a:gd name="connsiteX10" fmla="*/ 1036638 w 2189163"/>
                    <a:gd name="connsiteY10" fmla="*/ 919162 h 2027237"/>
                    <a:gd name="connsiteX11" fmla="*/ 1236663 w 2189163"/>
                    <a:gd name="connsiteY11" fmla="*/ 747712 h 2027237"/>
                    <a:gd name="connsiteX12" fmla="*/ 1208088 w 2189163"/>
                    <a:gd name="connsiteY12" fmla="*/ 147637 h 2027237"/>
                    <a:gd name="connsiteX13" fmla="*/ 1360488 w 2189163"/>
                    <a:gd name="connsiteY13" fmla="*/ 138112 h 2027237"/>
                    <a:gd name="connsiteX14" fmla="*/ 1379538 w 2189163"/>
                    <a:gd name="connsiteY14" fmla="*/ 871537 h 2027237"/>
                    <a:gd name="connsiteX15" fmla="*/ 1522413 w 2189163"/>
                    <a:gd name="connsiteY15" fmla="*/ 928687 h 2027237"/>
                    <a:gd name="connsiteX16" fmla="*/ 1550988 w 2189163"/>
                    <a:gd name="connsiteY16" fmla="*/ 138112 h 2027237"/>
                    <a:gd name="connsiteX17" fmla="*/ 1712913 w 2189163"/>
                    <a:gd name="connsiteY17" fmla="*/ 185737 h 2027237"/>
                    <a:gd name="connsiteX18" fmla="*/ 1693863 w 2189163"/>
                    <a:gd name="connsiteY18" fmla="*/ 919162 h 2027237"/>
                    <a:gd name="connsiteX19" fmla="*/ 1884363 w 2189163"/>
                    <a:gd name="connsiteY19" fmla="*/ 966787 h 2027237"/>
                    <a:gd name="connsiteX20" fmla="*/ 1931988 w 2189163"/>
                    <a:gd name="connsiteY20" fmla="*/ 166687 h 2027237"/>
                    <a:gd name="connsiteX21" fmla="*/ 2055813 w 2189163"/>
                    <a:gd name="connsiteY21" fmla="*/ 242887 h 2027237"/>
                    <a:gd name="connsiteX22" fmla="*/ 1979613 w 2189163"/>
                    <a:gd name="connsiteY22" fmla="*/ 966787 h 2027237"/>
                    <a:gd name="connsiteX23" fmla="*/ 2084388 w 2189163"/>
                    <a:gd name="connsiteY23" fmla="*/ 947737 h 2027237"/>
                    <a:gd name="connsiteX24" fmla="*/ 2084388 w 2189163"/>
                    <a:gd name="connsiteY24" fmla="*/ 1852612 h 2027237"/>
                    <a:gd name="connsiteX25" fmla="*/ 1979613 w 2189163"/>
                    <a:gd name="connsiteY25" fmla="*/ 1995487 h 2027237"/>
                    <a:gd name="connsiteX26" fmla="*/ 388938 w 2189163"/>
                    <a:gd name="connsiteY26" fmla="*/ 1966912 h 2027237"/>
                    <a:gd name="connsiteX0" fmla="*/ 293688 w 2093913"/>
                    <a:gd name="connsiteY0" fmla="*/ 1966912 h 2027237"/>
                    <a:gd name="connsiteX1" fmla="*/ 36513 w 2093913"/>
                    <a:gd name="connsiteY1" fmla="*/ 1766887 h 2027237"/>
                    <a:gd name="connsiteX2" fmla="*/ 74613 w 2093913"/>
                    <a:gd name="connsiteY2" fmla="*/ 900112 h 2027237"/>
                    <a:gd name="connsiteX3" fmla="*/ 217488 w 2093913"/>
                    <a:gd name="connsiteY3" fmla="*/ 804862 h 2027237"/>
                    <a:gd name="connsiteX4" fmla="*/ 331788 w 2093913"/>
                    <a:gd name="connsiteY4" fmla="*/ 157162 h 2027237"/>
                    <a:gd name="connsiteX5" fmla="*/ 493713 w 2093913"/>
                    <a:gd name="connsiteY5" fmla="*/ 204787 h 2027237"/>
                    <a:gd name="connsiteX6" fmla="*/ 493713 w 2093913"/>
                    <a:gd name="connsiteY6" fmla="*/ 862012 h 2027237"/>
                    <a:gd name="connsiteX7" fmla="*/ 693738 w 2093913"/>
                    <a:gd name="connsiteY7" fmla="*/ 890587 h 2027237"/>
                    <a:gd name="connsiteX8" fmla="*/ 731838 w 2093913"/>
                    <a:gd name="connsiteY8" fmla="*/ 147637 h 2027237"/>
                    <a:gd name="connsiteX9" fmla="*/ 941388 w 2093913"/>
                    <a:gd name="connsiteY9" fmla="*/ 128587 h 2027237"/>
                    <a:gd name="connsiteX10" fmla="*/ 941388 w 2093913"/>
                    <a:gd name="connsiteY10" fmla="*/ 919162 h 2027237"/>
                    <a:gd name="connsiteX11" fmla="*/ 1141413 w 2093913"/>
                    <a:gd name="connsiteY11" fmla="*/ 747712 h 2027237"/>
                    <a:gd name="connsiteX12" fmla="*/ 1112838 w 2093913"/>
                    <a:gd name="connsiteY12" fmla="*/ 147637 h 2027237"/>
                    <a:gd name="connsiteX13" fmla="*/ 1265238 w 2093913"/>
                    <a:gd name="connsiteY13" fmla="*/ 138112 h 2027237"/>
                    <a:gd name="connsiteX14" fmla="*/ 1284288 w 2093913"/>
                    <a:gd name="connsiteY14" fmla="*/ 871537 h 2027237"/>
                    <a:gd name="connsiteX15" fmla="*/ 1427163 w 2093913"/>
                    <a:gd name="connsiteY15" fmla="*/ 928687 h 2027237"/>
                    <a:gd name="connsiteX16" fmla="*/ 1455738 w 2093913"/>
                    <a:gd name="connsiteY16" fmla="*/ 138112 h 2027237"/>
                    <a:gd name="connsiteX17" fmla="*/ 1617663 w 2093913"/>
                    <a:gd name="connsiteY17" fmla="*/ 185737 h 2027237"/>
                    <a:gd name="connsiteX18" fmla="*/ 1598613 w 2093913"/>
                    <a:gd name="connsiteY18" fmla="*/ 919162 h 2027237"/>
                    <a:gd name="connsiteX19" fmla="*/ 1789113 w 2093913"/>
                    <a:gd name="connsiteY19" fmla="*/ 966787 h 2027237"/>
                    <a:gd name="connsiteX20" fmla="*/ 1836738 w 2093913"/>
                    <a:gd name="connsiteY20" fmla="*/ 166687 h 2027237"/>
                    <a:gd name="connsiteX21" fmla="*/ 1960563 w 2093913"/>
                    <a:gd name="connsiteY21" fmla="*/ 242887 h 2027237"/>
                    <a:gd name="connsiteX22" fmla="*/ 1884363 w 2093913"/>
                    <a:gd name="connsiteY22" fmla="*/ 966787 h 2027237"/>
                    <a:gd name="connsiteX23" fmla="*/ 1989138 w 2093913"/>
                    <a:gd name="connsiteY23" fmla="*/ 947737 h 2027237"/>
                    <a:gd name="connsiteX24" fmla="*/ 1989138 w 2093913"/>
                    <a:gd name="connsiteY24" fmla="*/ 1852612 h 2027237"/>
                    <a:gd name="connsiteX25" fmla="*/ 1884363 w 2093913"/>
                    <a:gd name="connsiteY25" fmla="*/ 1995487 h 2027237"/>
                    <a:gd name="connsiteX26" fmla="*/ 293688 w 2093913"/>
                    <a:gd name="connsiteY26" fmla="*/ 1966912 h 20272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2093913" h="2027237">
                      <a:moveTo>
                        <a:pt x="293688" y="1966912"/>
                      </a:moveTo>
                      <a:cubicBezTo>
                        <a:pt x="84138" y="1955800"/>
                        <a:pt x="73026" y="1944687"/>
                        <a:pt x="36513" y="1766887"/>
                      </a:cubicBezTo>
                      <a:cubicBezTo>
                        <a:pt x="0" y="1589087"/>
                        <a:pt x="44451" y="1060450"/>
                        <a:pt x="74613" y="900112"/>
                      </a:cubicBezTo>
                      <a:cubicBezTo>
                        <a:pt x="104776" y="739775"/>
                        <a:pt x="174626" y="928687"/>
                        <a:pt x="217488" y="804862"/>
                      </a:cubicBezTo>
                      <a:cubicBezTo>
                        <a:pt x="260350" y="681037"/>
                        <a:pt x="285751" y="257174"/>
                        <a:pt x="331788" y="157162"/>
                      </a:cubicBezTo>
                      <a:cubicBezTo>
                        <a:pt x="377825" y="57150"/>
                        <a:pt x="466726" y="87312"/>
                        <a:pt x="493713" y="204787"/>
                      </a:cubicBezTo>
                      <a:cubicBezTo>
                        <a:pt x="520700" y="322262"/>
                        <a:pt x="460376" y="747712"/>
                        <a:pt x="493713" y="862012"/>
                      </a:cubicBezTo>
                      <a:cubicBezTo>
                        <a:pt x="527051" y="976312"/>
                        <a:pt x="654050" y="1009650"/>
                        <a:pt x="693738" y="890587"/>
                      </a:cubicBezTo>
                      <a:cubicBezTo>
                        <a:pt x="733426" y="771524"/>
                        <a:pt x="690563" y="274637"/>
                        <a:pt x="731838" y="147637"/>
                      </a:cubicBezTo>
                      <a:cubicBezTo>
                        <a:pt x="773113" y="20637"/>
                        <a:pt x="906463" y="0"/>
                        <a:pt x="941388" y="128587"/>
                      </a:cubicBezTo>
                      <a:cubicBezTo>
                        <a:pt x="976313" y="257174"/>
                        <a:pt x="908051" y="815975"/>
                        <a:pt x="941388" y="919162"/>
                      </a:cubicBezTo>
                      <a:cubicBezTo>
                        <a:pt x="974726" y="1022350"/>
                        <a:pt x="1112838" y="876299"/>
                        <a:pt x="1141413" y="747712"/>
                      </a:cubicBezTo>
                      <a:cubicBezTo>
                        <a:pt x="1169988" y="619125"/>
                        <a:pt x="1092200" y="249237"/>
                        <a:pt x="1112838" y="147637"/>
                      </a:cubicBezTo>
                      <a:cubicBezTo>
                        <a:pt x="1133476" y="46037"/>
                        <a:pt x="1236663" y="17462"/>
                        <a:pt x="1265238" y="138112"/>
                      </a:cubicBezTo>
                      <a:cubicBezTo>
                        <a:pt x="1293813" y="258762"/>
                        <a:pt x="1257301" y="739775"/>
                        <a:pt x="1284288" y="871537"/>
                      </a:cubicBezTo>
                      <a:cubicBezTo>
                        <a:pt x="1311276" y="1003300"/>
                        <a:pt x="1398588" y="1050924"/>
                        <a:pt x="1427163" y="928687"/>
                      </a:cubicBezTo>
                      <a:cubicBezTo>
                        <a:pt x="1455738" y="806450"/>
                        <a:pt x="1423988" y="261937"/>
                        <a:pt x="1455738" y="138112"/>
                      </a:cubicBezTo>
                      <a:cubicBezTo>
                        <a:pt x="1487488" y="14287"/>
                        <a:pt x="1593850" y="55562"/>
                        <a:pt x="1617663" y="185737"/>
                      </a:cubicBezTo>
                      <a:cubicBezTo>
                        <a:pt x="1641476" y="315912"/>
                        <a:pt x="1570038" y="788987"/>
                        <a:pt x="1598613" y="919162"/>
                      </a:cubicBezTo>
                      <a:cubicBezTo>
                        <a:pt x="1627188" y="1049337"/>
                        <a:pt x="1749426" y="1092200"/>
                        <a:pt x="1789113" y="966787"/>
                      </a:cubicBezTo>
                      <a:cubicBezTo>
                        <a:pt x="1828801" y="841375"/>
                        <a:pt x="1808163" y="287337"/>
                        <a:pt x="1836738" y="166687"/>
                      </a:cubicBezTo>
                      <a:cubicBezTo>
                        <a:pt x="1865313" y="46037"/>
                        <a:pt x="1952626" y="109537"/>
                        <a:pt x="1960563" y="242887"/>
                      </a:cubicBezTo>
                      <a:cubicBezTo>
                        <a:pt x="1968501" y="376237"/>
                        <a:pt x="1879601" y="849312"/>
                        <a:pt x="1884363" y="966787"/>
                      </a:cubicBezTo>
                      <a:cubicBezTo>
                        <a:pt x="1889125" y="1084262"/>
                        <a:pt x="1971676" y="800100"/>
                        <a:pt x="1989138" y="947737"/>
                      </a:cubicBezTo>
                      <a:cubicBezTo>
                        <a:pt x="2006600" y="1095374"/>
                        <a:pt x="2006600" y="1677987"/>
                        <a:pt x="1989138" y="1852612"/>
                      </a:cubicBezTo>
                      <a:cubicBezTo>
                        <a:pt x="1971676" y="2027237"/>
                        <a:pt x="2093913" y="1825625"/>
                        <a:pt x="1884363" y="1995487"/>
                      </a:cubicBezTo>
                      <a:cubicBezTo>
                        <a:pt x="1560513" y="2012949"/>
                        <a:pt x="617538" y="1997075"/>
                        <a:pt x="293688" y="1966912"/>
                      </a:cubicBezTo>
                      <a:close/>
                    </a:path>
                  </a:pathLst>
                </a:custGeom>
                <a:solidFill>
                  <a:srgbClr val="FF7C80"/>
                </a:solidFill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/>
                </a:p>
              </p:txBody>
            </p:sp>
            <p:sp>
              <p:nvSpPr>
                <p:cNvPr id="14" name="Oval 87">
                  <a:extLst>
                    <a:ext uri="{FF2B5EF4-FFF2-40B4-BE49-F238E27FC236}">
                      <a16:creationId xmlns:a16="http://schemas.microsoft.com/office/drawing/2014/main" id="{FC8F7179-6006-4E2A-8C03-99F2823920A4}"/>
                    </a:ext>
                  </a:extLst>
                </p:cNvPr>
                <p:cNvSpPr/>
                <p:nvPr/>
              </p:nvSpPr>
              <p:spPr>
                <a:xfrm>
                  <a:off x="1638151" y="3283545"/>
                  <a:ext cx="590178" cy="286011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/>
                </a:p>
              </p:txBody>
            </p:sp>
          </p:grpSp>
        </p:grpSp>
      </p:grpSp>
      <p:grpSp>
        <p:nvGrpSpPr>
          <p:cNvPr id="36871" name="Group 134">
            <a:extLst>
              <a:ext uri="{FF2B5EF4-FFF2-40B4-BE49-F238E27FC236}">
                <a16:creationId xmlns:a16="http://schemas.microsoft.com/office/drawing/2014/main" id="{F4E4707F-A019-4C26-93E5-9558B31591E6}"/>
              </a:ext>
            </a:extLst>
          </p:cNvPr>
          <p:cNvGrpSpPr>
            <a:grpSpLocks/>
          </p:cNvGrpSpPr>
          <p:nvPr/>
        </p:nvGrpSpPr>
        <p:grpSpPr bwMode="auto">
          <a:xfrm>
            <a:off x="2430463" y="1712913"/>
            <a:ext cx="3590925" cy="458787"/>
            <a:chOff x="1914526" y="1455412"/>
            <a:chExt cx="3590925" cy="459113"/>
          </a:xfrm>
        </p:grpSpPr>
        <p:pic>
          <p:nvPicPr>
            <p:cNvPr id="34" name="Picture 9" descr="BREAD.JPG">
              <a:extLst>
                <a:ext uri="{FF2B5EF4-FFF2-40B4-BE49-F238E27FC236}">
                  <a16:creationId xmlns:a16="http://schemas.microsoft.com/office/drawing/2014/main" id="{C973301D-A0F4-4D95-AFEE-D046A2B50DC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/>
            <a:srcRect/>
            <a:stretch>
              <a:fillRect/>
            </a:stretch>
          </p:blipFill>
          <p:spPr bwMode="auto">
            <a:xfrm>
              <a:off x="2428876" y="1455412"/>
              <a:ext cx="571500" cy="459113"/>
            </a:xfrm>
            <a:prstGeom prst="ellipse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5" name="Picture 9" descr="BREAD.JPG">
              <a:extLst>
                <a:ext uri="{FF2B5EF4-FFF2-40B4-BE49-F238E27FC236}">
                  <a16:creationId xmlns:a16="http://schemas.microsoft.com/office/drawing/2014/main" id="{A7850D96-6FBA-4637-BF35-E3AC83DA0CA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/>
            <a:srcRect/>
            <a:stretch>
              <a:fillRect/>
            </a:stretch>
          </p:blipFill>
          <p:spPr bwMode="auto">
            <a:xfrm>
              <a:off x="2952751" y="1455412"/>
              <a:ext cx="571500" cy="459113"/>
            </a:xfrm>
            <a:prstGeom prst="ellipse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6" name="Picture 9" descr="BREAD.JPG">
              <a:extLst>
                <a:ext uri="{FF2B5EF4-FFF2-40B4-BE49-F238E27FC236}">
                  <a16:creationId xmlns:a16="http://schemas.microsoft.com/office/drawing/2014/main" id="{4569B70D-BCD0-4134-BE3E-BC9F6DDF6CC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/>
            <a:srcRect/>
            <a:stretch>
              <a:fillRect/>
            </a:stretch>
          </p:blipFill>
          <p:spPr bwMode="auto">
            <a:xfrm>
              <a:off x="4438651" y="1455412"/>
              <a:ext cx="571500" cy="459113"/>
            </a:xfrm>
            <a:prstGeom prst="ellipse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7" name="Picture 9" descr="BREAD.JPG">
              <a:extLst>
                <a:ext uri="{FF2B5EF4-FFF2-40B4-BE49-F238E27FC236}">
                  <a16:creationId xmlns:a16="http://schemas.microsoft.com/office/drawing/2014/main" id="{13374B80-3506-4628-907C-9F8436A6069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/>
            <a:srcRect/>
            <a:stretch>
              <a:fillRect/>
            </a:stretch>
          </p:blipFill>
          <p:spPr bwMode="auto">
            <a:xfrm>
              <a:off x="3467101" y="1455412"/>
              <a:ext cx="571500" cy="459113"/>
            </a:xfrm>
            <a:prstGeom prst="ellipse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" name="Picture 9" descr="BREAD.JPG">
              <a:extLst>
                <a:ext uri="{FF2B5EF4-FFF2-40B4-BE49-F238E27FC236}">
                  <a16:creationId xmlns:a16="http://schemas.microsoft.com/office/drawing/2014/main" id="{0211623C-52E7-4ED9-90AB-45C74F967C4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/>
            <a:srcRect/>
            <a:stretch>
              <a:fillRect/>
            </a:stretch>
          </p:blipFill>
          <p:spPr bwMode="auto">
            <a:xfrm>
              <a:off x="3943351" y="1455412"/>
              <a:ext cx="571500" cy="459113"/>
            </a:xfrm>
            <a:prstGeom prst="ellipse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9" name="Picture 9" descr="BREAD.JPG">
              <a:extLst>
                <a:ext uri="{FF2B5EF4-FFF2-40B4-BE49-F238E27FC236}">
                  <a16:creationId xmlns:a16="http://schemas.microsoft.com/office/drawing/2014/main" id="{2884626F-ADFC-400C-8A8E-D57380DC3A0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/>
            <a:srcRect/>
            <a:stretch>
              <a:fillRect/>
            </a:stretch>
          </p:blipFill>
          <p:spPr bwMode="auto">
            <a:xfrm>
              <a:off x="4933951" y="1455412"/>
              <a:ext cx="571500" cy="459113"/>
            </a:xfrm>
            <a:prstGeom prst="ellipse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0" name="Picture 9" descr="BREAD.JPG">
              <a:extLst>
                <a:ext uri="{FF2B5EF4-FFF2-40B4-BE49-F238E27FC236}">
                  <a16:creationId xmlns:a16="http://schemas.microsoft.com/office/drawing/2014/main" id="{867A094E-C249-49A2-8DEF-DF8CB5792B5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/>
            <a:srcRect/>
            <a:stretch>
              <a:fillRect/>
            </a:stretch>
          </p:blipFill>
          <p:spPr bwMode="auto">
            <a:xfrm>
              <a:off x="1914526" y="1455412"/>
              <a:ext cx="571500" cy="459113"/>
            </a:xfrm>
            <a:prstGeom prst="ellipse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1" name="Freeform 54">
            <a:extLst>
              <a:ext uri="{FF2B5EF4-FFF2-40B4-BE49-F238E27FC236}">
                <a16:creationId xmlns:a16="http://schemas.microsoft.com/office/drawing/2014/main" id="{3931CCBE-E90D-4D95-96C8-D62AAA5FEF86}"/>
              </a:ext>
            </a:extLst>
          </p:cNvPr>
          <p:cNvSpPr/>
          <p:nvPr/>
        </p:nvSpPr>
        <p:spPr>
          <a:xfrm>
            <a:off x="6546074" y="3498044"/>
            <a:ext cx="616710" cy="754553"/>
          </a:xfrm>
          <a:custGeom>
            <a:avLst/>
            <a:gdLst>
              <a:gd name="connsiteX0" fmla="*/ 293687 w 1487487"/>
              <a:gd name="connsiteY0" fmla="*/ 850900 h 1395413"/>
              <a:gd name="connsiteX1" fmla="*/ 627062 w 1487487"/>
              <a:gd name="connsiteY1" fmla="*/ 603250 h 1395413"/>
              <a:gd name="connsiteX2" fmla="*/ 198437 w 1487487"/>
              <a:gd name="connsiteY2" fmla="*/ 450850 h 1395413"/>
              <a:gd name="connsiteX3" fmla="*/ 160337 w 1487487"/>
              <a:gd name="connsiteY3" fmla="*/ 193675 h 1395413"/>
              <a:gd name="connsiteX4" fmla="*/ 960437 w 1487487"/>
              <a:gd name="connsiteY4" fmla="*/ 98425 h 1395413"/>
              <a:gd name="connsiteX5" fmla="*/ 1484312 w 1487487"/>
              <a:gd name="connsiteY5" fmla="*/ 784225 h 1395413"/>
              <a:gd name="connsiteX6" fmla="*/ 979487 w 1487487"/>
              <a:gd name="connsiteY6" fmla="*/ 1298575 h 1395413"/>
              <a:gd name="connsiteX7" fmla="*/ 112712 w 1487487"/>
              <a:gd name="connsiteY7" fmla="*/ 1317625 h 1395413"/>
              <a:gd name="connsiteX8" fmla="*/ 293687 w 1487487"/>
              <a:gd name="connsiteY8" fmla="*/ 850900 h 1395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87487" h="1395413">
                <a:moveTo>
                  <a:pt x="293687" y="850900"/>
                </a:moveTo>
                <a:cubicBezTo>
                  <a:pt x="379412" y="731838"/>
                  <a:pt x="642937" y="669925"/>
                  <a:pt x="627062" y="603250"/>
                </a:cubicBezTo>
                <a:cubicBezTo>
                  <a:pt x="611187" y="536575"/>
                  <a:pt x="276224" y="519112"/>
                  <a:pt x="198437" y="450850"/>
                </a:cubicBezTo>
                <a:cubicBezTo>
                  <a:pt x="120650" y="382588"/>
                  <a:pt x="33337" y="252413"/>
                  <a:pt x="160337" y="193675"/>
                </a:cubicBezTo>
                <a:cubicBezTo>
                  <a:pt x="287337" y="134938"/>
                  <a:pt x="739775" y="0"/>
                  <a:pt x="960437" y="98425"/>
                </a:cubicBezTo>
                <a:cubicBezTo>
                  <a:pt x="1181099" y="196850"/>
                  <a:pt x="1481137" y="584200"/>
                  <a:pt x="1484312" y="784225"/>
                </a:cubicBezTo>
                <a:cubicBezTo>
                  <a:pt x="1487487" y="984250"/>
                  <a:pt x="1208087" y="1209675"/>
                  <a:pt x="979487" y="1298575"/>
                </a:cubicBezTo>
                <a:cubicBezTo>
                  <a:pt x="750887" y="1387475"/>
                  <a:pt x="225425" y="1395413"/>
                  <a:pt x="112712" y="1317625"/>
                </a:cubicBezTo>
                <a:cubicBezTo>
                  <a:pt x="0" y="1239838"/>
                  <a:pt x="207962" y="969962"/>
                  <a:pt x="293687" y="850900"/>
                </a:cubicBezTo>
                <a:close/>
              </a:path>
            </a:pathLst>
          </a:custGeom>
          <a:gradFill flip="none" rotWithShape="1">
            <a:gsLst>
              <a:gs pos="100000">
                <a:schemeClr val="tx2">
                  <a:lumMod val="60000"/>
                  <a:lumOff val="4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36875" name="TextBox 58">
            <a:extLst>
              <a:ext uri="{FF2B5EF4-FFF2-40B4-BE49-F238E27FC236}">
                <a16:creationId xmlns:a16="http://schemas.microsoft.com/office/drawing/2014/main" id="{2721E1DE-2373-4E5F-9D66-A21167D54F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77038" y="2370138"/>
            <a:ext cx="18510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pt-BR" sz="1800"/>
              <a:t>Compromised Immune System</a:t>
            </a:r>
          </a:p>
        </p:txBody>
      </p:sp>
      <p:grpSp>
        <p:nvGrpSpPr>
          <p:cNvPr id="43" name="Group 70">
            <a:extLst>
              <a:ext uri="{FF2B5EF4-FFF2-40B4-BE49-F238E27FC236}">
                <a16:creationId xmlns:a16="http://schemas.microsoft.com/office/drawing/2014/main" id="{13C2CC1E-D2D0-42E1-A636-40689A381E64}"/>
              </a:ext>
            </a:extLst>
          </p:cNvPr>
          <p:cNvGrpSpPr>
            <a:grpSpLocks/>
          </p:cNvGrpSpPr>
          <p:nvPr/>
        </p:nvGrpSpPr>
        <p:grpSpPr bwMode="auto">
          <a:xfrm>
            <a:off x="3438525" y="3621088"/>
            <a:ext cx="712788" cy="700087"/>
            <a:chOff x="3438525" y="3621244"/>
            <a:chExt cx="712469" cy="699363"/>
          </a:xfrm>
        </p:grpSpPr>
        <p:sp>
          <p:nvSpPr>
            <p:cNvPr id="44" name="Freeform 117">
              <a:extLst>
                <a:ext uri="{FF2B5EF4-FFF2-40B4-BE49-F238E27FC236}">
                  <a16:creationId xmlns:a16="http://schemas.microsoft.com/office/drawing/2014/main" id="{A6CACE27-0B89-4DD7-87B7-DCD8B2E293D4}"/>
                </a:ext>
              </a:extLst>
            </p:cNvPr>
            <p:cNvSpPr/>
            <p:nvPr/>
          </p:nvSpPr>
          <p:spPr>
            <a:xfrm rot="21361659">
              <a:off x="3846330" y="3798860"/>
              <a:ext cx="304664" cy="272768"/>
            </a:xfrm>
            <a:custGeom>
              <a:avLst/>
              <a:gdLst>
                <a:gd name="connsiteX0" fmla="*/ 158750 w 1165225"/>
                <a:gd name="connsiteY0" fmla="*/ 49212 h 962024"/>
                <a:gd name="connsiteX1" fmla="*/ 434975 w 1165225"/>
                <a:gd name="connsiteY1" fmla="*/ 401637 h 962024"/>
                <a:gd name="connsiteX2" fmla="*/ 1054100 w 1165225"/>
                <a:gd name="connsiteY2" fmla="*/ 449262 h 962024"/>
                <a:gd name="connsiteX3" fmla="*/ 1073150 w 1165225"/>
                <a:gd name="connsiteY3" fmla="*/ 592137 h 962024"/>
                <a:gd name="connsiteX4" fmla="*/ 501650 w 1165225"/>
                <a:gd name="connsiteY4" fmla="*/ 582612 h 962024"/>
                <a:gd name="connsiteX5" fmla="*/ 168275 w 1165225"/>
                <a:gd name="connsiteY5" fmla="*/ 915987 h 962024"/>
                <a:gd name="connsiteX6" fmla="*/ 53975 w 1165225"/>
                <a:gd name="connsiteY6" fmla="*/ 858837 h 962024"/>
                <a:gd name="connsiteX7" fmla="*/ 244475 w 1165225"/>
                <a:gd name="connsiteY7" fmla="*/ 582612 h 962024"/>
                <a:gd name="connsiteX8" fmla="*/ 225425 w 1165225"/>
                <a:gd name="connsiteY8" fmla="*/ 449262 h 962024"/>
                <a:gd name="connsiteX9" fmla="*/ 15875 w 1165225"/>
                <a:gd name="connsiteY9" fmla="*/ 106362 h 962024"/>
                <a:gd name="connsiteX10" fmla="*/ 158750 w 1165225"/>
                <a:gd name="connsiteY10" fmla="*/ 49212 h 962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65225" h="962024">
                  <a:moveTo>
                    <a:pt x="158750" y="49212"/>
                  </a:moveTo>
                  <a:cubicBezTo>
                    <a:pt x="228600" y="98424"/>
                    <a:pt x="285750" y="334962"/>
                    <a:pt x="434975" y="401637"/>
                  </a:cubicBezTo>
                  <a:cubicBezTo>
                    <a:pt x="584200" y="468312"/>
                    <a:pt x="947738" y="417512"/>
                    <a:pt x="1054100" y="449262"/>
                  </a:cubicBezTo>
                  <a:cubicBezTo>
                    <a:pt x="1160463" y="481012"/>
                    <a:pt x="1165225" y="569912"/>
                    <a:pt x="1073150" y="592137"/>
                  </a:cubicBezTo>
                  <a:cubicBezTo>
                    <a:pt x="981075" y="614362"/>
                    <a:pt x="652463" y="528637"/>
                    <a:pt x="501650" y="582612"/>
                  </a:cubicBezTo>
                  <a:cubicBezTo>
                    <a:pt x="350838" y="636587"/>
                    <a:pt x="242887" y="869950"/>
                    <a:pt x="168275" y="915987"/>
                  </a:cubicBezTo>
                  <a:cubicBezTo>
                    <a:pt x="93663" y="962024"/>
                    <a:pt x="41275" y="914400"/>
                    <a:pt x="53975" y="858837"/>
                  </a:cubicBezTo>
                  <a:cubicBezTo>
                    <a:pt x="66675" y="803274"/>
                    <a:pt x="215900" y="650874"/>
                    <a:pt x="244475" y="582612"/>
                  </a:cubicBezTo>
                  <a:cubicBezTo>
                    <a:pt x="273050" y="514350"/>
                    <a:pt x="263525" y="528637"/>
                    <a:pt x="225425" y="449262"/>
                  </a:cubicBezTo>
                  <a:cubicBezTo>
                    <a:pt x="187325" y="369887"/>
                    <a:pt x="31750" y="174624"/>
                    <a:pt x="15875" y="106362"/>
                  </a:cubicBezTo>
                  <a:cubicBezTo>
                    <a:pt x="0" y="38100"/>
                    <a:pt x="88900" y="0"/>
                    <a:pt x="158750" y="49212"/>
                  </a:cubicBez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grpSp>
          <p:nvGrpSpPr>
            <p:cNvPr id="36886" name="Group 67">
              <a:extLst>
                <a:ext uri="{FF2B5EF4-FFF2-40B4-BE49-F238E27FC236}">
                  <a16:creationId xmlns:a16="http://schemas.microsoft.com/office/drawing/2014/main" id="{F6F008A7-F153-4F05-A589-640890EC800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38525" y="3788002"/>
              <a:ext cx="636999" cy="328703"/>
              <a:chOff x="3429000" y="3816577"/>
              <a:chExt cx="636999" cy="328703"/>
            </a:xfrm>
          </p:grpSpPr>
          <p:sp>
            <p:nvSpPr>
              <p:cNvPr id="48" name="Oval 118">
                <a:extLst>
                  <a:ext uri="{FF2B5EF4-FFF2-40B4-BE49-F238E27FC236}">
                    <a16:creationId xmlns:a16="http://schemas.microsoft.com/office/drawing/2014/main" id="{EECCC7EC-97B2-4E8F-9902-B7831C486185}"/>
                  </a:ext>
                </a:extLst>
              </p:cNvPr>
              <p:cNvSpPr/>
              <p:nvPr/>
            </p:nvSpPr>
            <p:spPr>
              <a:xfrm>
                <a:off x="3601961" y="3878182"/>
                <a:ext cx="285622" cy="228364"/>
              </a:xfrm>
              <a:prstGeom prst="ellipse">
                <a:avLst/>
              </a:prstGeom>
              <a:solidFill>
                <a:srgbClr val="FF0000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400"/>
              </a:p>
            </p:txBody>
          </p:sp>
          <p:sp>
            <p:nvSpPr>
              <p:cNvPr id="49" name="Oval 119">
                <a:extLst>
                  <a:ext uri="{FF2B5EF4-FFF2-40B4-BE49-F238E27FC236}">
                    <a16:creationId xmlns:a16="http://schemas.microsoft.com/office/drawing/2014/main" id="{65172BBC-FC50-4339-BDB2-7C9C1D06F0F0}"/>
                  </a:ext>
                </a:extLst>
              </p:cNvPr>
              <p:cNvSpPr/>
              <p:nvPr/>
            </p:nvSpPr>
            <p:spPr>
              <a:xfrm>
                <a:off x="3429000" y="3816333"/>
                <a:ext cx="636303" cy="328273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GB" sz="140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Ag</a:t>
                </a:r>
              </a:p>
            </p:txBody>
          </p:sp>
        </p:grpSp>
        <p:sp>
          <p:nvSpPr>
            <p:cNvPr id="46" name="Freeform 60">
              <a:extLst>
                <a:ext uri="{FF2B5EF4-FFF2-40B4-BE49-F238E27FC236}">
                  <a16:creationId xmlns:a16="http://schemas.microsoft.com/office/drawing/2014/main" id="{90F5C422-329A-467A-ACF7-5F79B00E8631}"/>
                </a:ext>
              </a:extLst>
            </p:cNvPr>
            <p:cNvSpPr/>
            <p:nvPr/>
          </p:nvSpPr>
          <p:spPr>
            <a:xfrm rot="14306138">
              <a:off x="3451309" y="3637022"/>
              <a:ext cx="304485" cy="272928"/>
            </a:xfrm>
            <a:custGeom>
              <a:avLst/>
              <a:gdLst>
                <a:gd name="connsiteX0" fmla="*/ 158750 w 1165225"/>
                <a:gd name="connsiteY0" fmla="*/ 49212 h 962024"/>
                <a:gd name="connsiteX1" fmla="*/ 434975 w 1165225"/>
                <a:gd name="connsiteY1" fmla="*/ 401637 h 962024"/>
                <a:gd name="connsiteX2" fmla="*/ 1054100 w 1165225"/>
                <a:gd name="connsiteY2" fmla="*/ 449262 h 962024"/>
                <a:gd name="connsiteX3" fmla="*/ 1073150 w 1165225"/>
                <a:gd name="connsiteY3" fmla="*/ 592137 h 962024"/>
                <a:gd name="connsiteX4" fmla="*/ 501650 w 1165225"/>
                <a:gd name="connsiteY4" fmla="*/ 582612 h 962024"/>
                <a:gd name="connsiteX5" fmla="*/ 168275 w 1165225"/>
                <a:gd name="connsiteY5" fmla="*/ 915987 h 962024"/>
                <a:gd name="connsiteX6" fmla="*/ 53975 w 1165225"/>
                <a:gd name="connsiteY6" fmla="*/ 858837 h 962024"/>
                <a:gd name="connsiteX7" fmla="*/ 244475 w 1165225"/>
                <a:gd name="connsiteY7" fmla="*/ 582612 h 962024"/>
                <a:gd name="connsiteX8" fmla="*/ 225425 w 1165225"/>
                <a:gd name="connsiteY8" fmla="*/ 449262 h 962024"/>
                <a:gd name="connsiteX9" fmla="*/ 15875 w 1165225"/>
                <a:gd name="connsiteY9" fmla="*/ 106362 h 962024"/>
                <a:gd name="connsiteX10" fmla="*/ 158750 w 1165225"/>
                <a:gd name="connsiteY10" fmla="*/ 49212 h 962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65225" h="962024">
                  <a:moveTo>
                    <a:pt x="158750" y="49212"/>
                  </a:moveTo>
                  <a:cubicBezTo>
                    <a:pt x="228600" y="98424"/>
                    <a:pt x="285750" y="334962"/>
                    <a:pt x="434975" y="401637"/>
                  </a:cubicBezTo>
                  <a:cubicBezTo>
                    <a:pt x="584200" y="468312"/>
                    <a:pt x="947738" y="417512"/>
                    <a:pt x="1054100" y="449262"/>
                  </a:cubicBezTo>
                  <a:cubicBezTo>
                    <a:pt x="1160463" y="481012"/>
                    <a:pt x="1165225" y="569912"/>
                    <a:pt x="1073150" y="592137"/>
                  </a:cubicBezTo>
                  <a:cubicBezTo>
                    <a:pt x="981075" y="614362"/>
                    <a:pt x="652463" y="528637"/>
                    <a:pt x="501650" y="582612"/>
                  </a:cubicBezTo>
                  <a:cubicBezTo>
                    <a:pt x="350838" y="636587"/>
                    <a:pt x="242887" y="869950"/>
                    <a:pt x="168275" y="915987"/>
                  </a:cubicBezTo>
                  <a:cubicBezTo>
                    <a:pt x="93663" y="962024"/>
                    <a:pt x="41275" y="914400"/>
                    <a:pt x="53975" y="858837"/>
                  </a:cubicBezTo>
                  <a:cubicBezTo>
                    <a:pt x="66675" y="803274"/>
                    <a:pt x="215900" y="650874"/>
                    <a:pt x="244475" y="582612"/>
                  </a:cubicBezTo>
                  <a:cubicBezTo>
                    <a:pt x="273050" y="514350"/>
                    <a:pt x="263525" y="528637"/>
                    <a:pt x="225425" y="449262"/>
                  </a:cubicBezTo>
                  <a:cubicBezTo>
                    <a:pt x="187325" y="369887"/>
                    <a:pt x="31750" y="174624"/>
                    <a:pt x="15875" y="106362"/>
                  </a:cubicBezTo>
                  <a:cubicBezTo>
                    <a:pt x="0" y="38100"/>
                    <a:pt x="88900" y="0"/>
                    <a:pt x="158750" y="49212"/>
                  </a:cubicBez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47" name="Freeform 61">
              <a:extLst>
                <a:ext uri="{FF2B5EF4-FFF2-40B4-BE49-F238E27FC236}">
                  <a16:creationId xmlns:a16="http://schemas.microsoft.com/office/drawing/2014/main" id="{F73711A2-D052-4D9E-894B-AF05C898C85A}"/>
                </a:ext>
              </a:extLst>
            </p:cNvPr>
            <p:cNvSpPr/>
            <p:nvPr/>
          </p:nvSpPr>
          <p:spPr>
            <a:xfrm rot="7062041">
              <a:off x="3484632" y="4031901"/>
              <a:ext cx="304485" cy="272928"/>
            </a:xfrm>
            <a:custGeom>
              <a:avLst/>
              <a:gdLst>
                <a:gd name="connsiteX0" fmla="*/ 158750 w 1165225"/>
                <a:gd name="connsiteY0" fmla="*/ 49212 h 962024"/>
                <a:gd name="connsiteX1" fmla="*/ 434975 w 1165225"/>
                <a:gd name="connsiteY1" fmla="*/ 401637 h 962024"/>
                <a:gd name="connsiteX2" fmla="*/ 1054100 w 1165225"/>
                <a:gd name="connsiteY2" fmla="*/ 449262 h 962024"/>
                <a:gd name="connsiteX3" fmla="*/ 1073150 w 1165225"/>
                <a:gd name="connsiteY3" fmla="*/ 592137 h 962024"/>
                <a:gd name="connsiteX4" fmla="*/ 501650 w 1165225"/>
                <a:gd name="connsiteY4" fmla="*/ 582612 h 962024"/>
                <a:gd name="connsiteX5" fmla="*/ 168275 w 1165225"/>
                <a:gd name="connsiteY5" fmla="*/ 915987 h 962024"/>
                <a:gd name="connsiteX6" fmla="*/ 53975 w 1165225"/>
                <a:gd name="connsiteY6" fmla="*/ 858837 h 962024"/>
                <a:gd name="connsiteX7" fmla="*/ 244475 w 1165225"/>
                <a:gd name="connsiteY7" fmla="*/ 582612 h 962024"/>
                <a:gd name="connsiteX8" fmla="*/ 225425 w 1165225"/>
                <a:gd name="connsiteY8" fmla="*/ 449262 h 962024"/>
                <a:gd name="connsiteX9" fmla="*/ 15875 w 1165225"/>
                <a:gd name="connsiteY9" fmla="*/ 106362 h 962024"/>
                <a:gd name="connsiteX10" fmla="*/ 158750 w 1165225"/>
                <a:gd name="connsiteY10" fmla="*/ 49212 h 962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65225" h="962024">
                  <a:moveTo>
                    <a:pt x="158750" y="49212"/>
                  </a:moveTo>
                  <a:cubicBezTo>
                    <a:pt x="228600" y="98424"/>
                    <a:pt x="285750" y="334962"/>
                    <a:pt x="434975" y="401637"/>
                  </a:cubicBezTo>
                  <a:cubicBezTo>
                    <a:pt x="584200" y="468312"/>
                    <a:pt x="947738" y="417512"/>
                    <a:pt x="1054100" y="449262"/>
                  </a:cubicBezTo>
                  <a:cubicBezTo>
                    <a:pt x="1160463" y="481012"/>
                    <a:pt x="1165225" y="569912"/>
                    <a:pt x="1073150" y="592137"/>
                  </a:cubicBezTo>
                  <a:cubicBezTo>
                    <a:pt x="981075" y="614362"/>
                    <a:pt x="652463" y="528637"/>
                    <a:pt x="501650" y="582612"/>
                  </a:cubicBezTo>
                  <a:cubicBezTo>
                    <a:pt x="350838" y="636587"/>
                    <a:pt x="242887" y="869950"/>
                    <a:pt x="168275" y="915987"/>
                  </a:cubicBezTo>
                  <a:cubicBezTo>
                    <a:pt x="93663" y="962024"/>
                    <a:pt x="41275" y="914400"/>
                    <a:pt x="53975" y="858837"/>
                  </a:cubicBezTo>
                  <a:cubicBezTo>
                    <a:pt x="66675" y="803274"/>
                    <a:pt x="215900" y="650874"/>
                    <a:pt x="244475" y="582612"/>
                  </a:cubicBezTo>
                  <a:cubicBezTo>
                    <a:pt x="273050" y="514350"/>
                    <a:pt x="263525" y="528637"/>
                    <a:pt x="225425" y="449262"/>
                  </a:cubicBezTo>
                  <a:cubicBezTo>
                    <a:pt x="187325" y="369887"/>
                    <a:pt x="31750" y="174624"/>
                    <a:pt x="15875" y="106362"/>
                  </a:cubicBezTo>
                  <a:cubicBezTo>
                    <a:pt x="0" y="38100"/>
                    <a:pt x="88900" y="0"/>
                    <a:pt x="158750" y="49212"/>
                  </a:cubicBez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</p:grpSp>
      <p:grpSp>
        <p:nvGrpSpPr>
          <p:cNvPr id="36877" name="Group 68">
            <a:extLst>
              <a:ext uri="{FF2B5EF4-FFF2-40B4-BE49-F238E27FC236}">
                <a16:creationId xmlns:a16="http://schemas.microsoft.com/office/drawing/2014/main" id="{115BD9A7-C08C-4117-831A-B43FE9FE2667}"/>
              </a:ext>
            </a:extLst>
          </p:cNvPr>
          <p:cNvGrpSpPr>
            <a:grpSpLocks/>
          </p:cNvGrpSpPr>
          <p:nvPr/>
        </p:nvGrpSpPr>
        <p:grpSpPr bwMode="auto">
          <a:xfrm>
            <a:off x="4535488" y="3384550"/>
            <a:ext cx="711200" cy="698500"/>
            <a:chOff x="4587240" y="3436460"/>
            <a:chExt cx="712468" cy="699363"/>
          </a:xfrm>
        </p:grpSpPr>
        <p:sp>
          <p:nvSpPr>
            <p:cNvPr id="51" name="Freeform 62">
              <a:extLst>
                <a:ext uri="{FF2B5EF4-FFF2-40B4-BE49-F238E27FC236}">
                  <a16:creationId xmlns:a16="http://schemas.microsoft.com/office/drawing/2014/main" id="{887CBDC1-4133-4F77-AFC7-47826B2E56CB}"/>
                </a:ext>
              </a:extLst>
            </p:cNvPr>
            <p:cNvSpPr/>
            <p:nvPr/>
          </p:nvSpPr>
          <p:spPr>
            <a:xfrm rot="21361659">
              <a:off x="4995954" y="3622427"/>
              <a:ext cx="303754" cy="274976"/>
            </a:xfrm>
            <a:custGeom>
              <a:avLst/>
              <a:gdLst>
                <a:gd name="connsiteX0" fmla="*/ 158750 w 1165225"/>
                <a:gd name="connsiteY0" fmla="*/ 49212 h 962024"/>
                <a:gd name="connsiteX1" fmla="*/ 434975 w 1165225"/>
                <a:gd name="connsiteY1" fmla="*/ 401637 h 962024"/>
                <a:gd name="connsiteX2" fmla="*/ 1054100 w 1165225"/>
                <a:gd name="connsiteY2" fmla="*/ 449262 h 962024"/>
                <a:gd name="connsiteX3" fmla="*/ 1073150 w 1165225"/>
                <a:gd name="connsiteY3" fmla="*/ 592137 h 962024"/>
                <a:gd name="connsiteX4" fmla="*/ 501650 w 1165225"/>
                <a:gd name="connsiteY4" fmla="*/ 582612 h 962024"/>
                <a:gd name="connsiteX5" fmla="*/ 168275 w 1165225"/>
                <a:gd name="connsiteY5" fmla="*/ 915987 h 962024"/>
                <a:gd name="connsiteX6" fmla="*/ 53975 w 1165225"/>
                <a:gd name="connsiteY6" fmla="*/ 858837 h 962024"/>
                <a:gd name="connsiteX7" fmla="*/ 244475 w 1165225"/>
                <a:gd name="connsiteY7" fmla="*/ 582612 h 962024"/>
                <a:gd name="connsiteX8" fmla="*/ 225425 w 1165225"/>
                <a:gd name="connsiteY8" fmla="*/ 449262 h 962024"/>
                <a:gd name="connsiteX9" fmla="*/ 15875 w 1165225"/>
                <a:gd name="connsiteY9" fmla="*/ 106362 h 962024"/>
                <a:gd name="connsiteX10" fmla="*/ 158750 w 1165225"/>
                <a:gd name="connsiteY10" fmla="*/ 49212 h 962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65225" h="962024">
                  <a:moveTo>
                    <a:pt x="158750" y="49212"/>
                  </a:moveTo>
                  <a:cubicBezTo>
                    <a:pt x="228600" y="98424"/>
                    <a:pt x="285750" y="334962"/>
                    <a:pt x="434975" y="401637"/>
                  </a:cubicBezTo>
                  <a:cubicBezTo>
                    <a:pt x="584200" y="468312"/>
                    <a:pt x="947738" y="417512"/>
                    <a:pt x="1054100" y="449262"/>
                  </a:cubicBezTo>
                  <a:cubicBezTo>
                    <a:pt x="1160463" y="481012"/>
                    <a:pt x="1165225" y="569912"/>
                    <a:pt x="1073150" y="592137"/>
                  </a:cubicBezTo>
                  <a:cubicBezTo>
                    <a:pt x="981075" y="614362"/>
                    <a:pt x="652463" y="528637"/>
                    <a:pt x="501650" y="582612"/>
                  </a:cubicBezTo>
                  <a:cubicBezTo>
                    <a:pt x="350838" y="636587"/>
                    <a:pt x="242887" y="869950"/>
                    <a:pt x="168275" y="915987"/>
                  </a:cubicBezTo>
                  <a:cubicBezTo>
                    <a:pt x="93663" y="962024"/>
                    <a:pt x="41275" y="914400"/>
                    <a:pt x="53975" y="858837"/>
                  </a:cubicBezTo>
                  <a:cubicBezTo>
                    <a:pt x="66675" y="803274"/>
                    <a:pt x="215900" y="650874"/>
                    <a:pt x="244475" y="582612"/>
                  </a:cubicBezTo>
                  <a:cubicBezTo>
                    <a:pt x="273050" y="514350"/>
                    <a:pt x="263525" y="528637"/>
                    <a:pt x="225425" y="449262"/>
                  </a:cubicBezTo>
                  <a:cubicBezTo>
                    <a:pt x="187325" y="369887"/>
                    <a:pt x="31750" y="174624"/>
                    <a:pt x="15875" y="106362"/>
                  </a:cubicBezTo>
                  <a:cubicBezTo>
                    <a:pt x="0" y="38100"/>
                    <a:pt x="88900" y="0"/>
                    <a:pt x="158750" y="49212"/>
                  </a:cubicBez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52" name="Oval 63">
              <a:extLst>
                <a:ext uri="{FF2B5EF4-FFF2-40B4-BE49-F238E27FC236}">
                  <a16:creationId xmlns:a16="http://schemas.microsoft.com/office/drawing/2014/main" id="{96239DCE-7D2D-44DE-AE2B-377715DD103A}"/>
                </a:ext>
              </a:extLst>
            </p:cNvPr>
            <p:cNvSpPr/>
            <p:nvPr/>
          </p:nvSpPr>
          <p:spPr>
            <a:xfrm>
              <a:off x="4760586" y="3665342"/>
              <a:ext cx="286259" cy="228882"/>
            </a:xfrm>
            <a:prstGeom prst="ellipse">
              <a:avLst/>
            </a:prstGeom>
            <a:solidFill>
              <a:srgbClr val="FF000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400"/>
            </a:p>
          </p:txBody>
        </p:sp>
        <p:sp>
          <p:nvSpPr>
            <p:cNvPr id="53" name="Oval 64">
              <a:extLst>
                <a:ext uri="{FF2B5EF4-FFF2-40B4-BE49-F238E27FC236}">
                  <a16:creationId xmlns:a16="http://schemas.microsoft.com/office/drawing/2014/main" id="{BA4081C3-548D-4BAD-A48A-7D42D70CE406}"/>
                </a:ext>
              </a:extLst>
            </p:cNvPr>
            <p:cNvSpPr/>
            <p:nvPr/>
          </p:nvSpPr>
          <p:spPr>
            <a:xfrm>
              <a:off x="4587240" y="3603354"/>
              <a:ext cx="637722" cy="329018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40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Ag</a:t>
              </a:r>
            </a:p>
          </p:txBody>
        </p:sp>
        <p:sp>
          <p:nvSpPr>
            <p:cNvPr id="54" name="Freeform 65">
              <a:extLst>
                <a:ext uri="{FF2B5EF4-FFF2-40B4-BE49-F238E27FC236}">
                  <a16:creationId xmlns:a16="http://schemas.microsoft.com/office/drawing/2014/main" id="{69A41B4A-64B6-453B-972B-BB1498C4A514}"/>
                </a:ext>
              </a:extLst>
            </p:cNvPr>
            <p:cNvSpPr/>
            <p:nvPr/>
          </p:nvSpPr>
          <p:spPr>
            <a:xfrm rot="14306138">
              <a:off x="4610382" y="3451486"/>
              <a:ext cx="303588" cy="273537"/>
            </a:xfrm>
            <a:custGeom>
              <a:avLst/>
              <a:gdLst>
                <a:gd name="connsiteX0" fmla="*/ 158750 w 1165225"/>
                <a:gd name="connsiteY0" fmla="*/ 49212 h 962024"/>
                <a:gd name="connsiteX1" fmla="*/ 434975 w 1165225"/>
                <a:gd name="connsiteY1" fmla="*/ 401637 h 962024"/>
                <a:gd name="connsiteX2" fmla="*/ 1054100 w 1165225"/>
                <a:gd name="connsiteY2" fmla="*/ 449262 h 962024"/>
                <a:gd name="connsiteX3" fmla="*/ 1073150 w 1165225"/>
                <a:gd name="connsiteY3" fmla="*/ 592137 h 962024"/>
                <a:gd name="connsiteX4" fmla="*/ 501650 w 1165225"/>
                <a:gd name="connsiteY4" fmla="*/ 582612 h 962024"/>
                <a:gd name="connsiteX5" fmla="*/ 168275 w 1165225"/>
                <a:gd name="connsiteY5" fmla="*/ 915987 h 962024"/>
                <a:gd name="connsiteX6" fmla="*/ 53975 w 1165225"/>
                <a:gd name="connsiteY6" fmla="*/ 858837 h 962024"/>
                <a:gd name="connsiteX7" fmla="*/ 244475 w 1165225"/>
                <a:gd name="connsiteY7" fmla="*/ 582612 h 962024"/>
                <a:gd name="connsiteX8" fmla="*/ 225425 w 1165225"/>
                <a:gd name="connsiteY8" fmla="*/ 449262 h 962024"/>
                <a:gd name="connsiteX9" fmla="*/ 15875 w 1165225"/>
                <a:gd name="connsiteY9" fmla="*/ 106362 h 962024"/>
                <a:gd name="connsiteX10" fmla="*/ 158750 w 1165225"/>
                <a:gd name="connsiteY10" fmla="*/ 49212 h 962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65225" h="962024">
                  <a:moveTo>
                    <a:pt x="158750" y="49212"/>
                  </a:moveTo>
                  <a:cubicBezTo>
                    <a:pt x="228600" y="98424"/>
                    <a:pt x="285750" y="334962"/>
                    <a:pt x="434975" y="401637"/>
                  </a:cubicBezTo>
                  <a:cubicBezTo>
                    <a:pt x="584200" y="468312"/>
                    <a:pt x="947738" y="417512"/>
                    <a:pt x="1054100" y="449262"/>
                  </a:cubicBezTo>
                  <a:cubicBezTo>
                    <a:pt x="1160463" y="481012"/>
                    <a:pt x="1165225" y="569912"/>
                    <a:pt x="1073150" y="592137"/>
                  </a:cubicBezTo>
                  <a:cubicBezTo>
                    <a:pt x="981075" y="614362"/>
                    <a:pt x="652463" y="528637"/>
                    <a:pt x="501650" y="582612"/>
                  </a:cubicBezTo>
                  <a:cubicBezTo>
                    <a:pt x="350838" y="636587"/>
                    <a:pt x="242887" y="869950"/>
                    <a:pt x="168275" y="915987"/>
                  </a:cubicBezTo>
                  <a:cubicBezTo>
                    <a:pt x="93663" y="962024"/>
                    <a:pt x="41275" y="914400"/>
                    <a:pt x="53975" y="858837"/>
                  </a:cubicBezTo>
                  <a:cubicBezTo>
                    <a:pt x="66675" y="803274"/>
                    <a:pt x="215900" y="650874"/>
                    <a:pt x="244475" y="582612"/>
                  </a:cubicBezTo>
                  <a:cubicBezTo>
                    <a:pt x="273050" y="514350"/>
                    <a:pt x="263525" y="528637"/>
                    <a:pt x="225425" y="449262"/>
                  </a:cubicBezTo>
                  <a:cubicBezTo>
                    <a:pt x="187325" y="369887"/>
                    <a:pt x="31750" y="174624"/>
                    <a:pt x="15875" y="106362"/>
                  </a:cubicBezTo>
                  <a:cubicBezTo>
                    <a:pt x="0" y="38100"/>
                    <a:pt x="88900" y="0"/>
                    <a:pt x="158750" y="49212"/>
                  </a:cubicBez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55" name="Freeform 66">
              <a:extLst>
                <a:ext uri="{FF2B5EF4-FFF2-40B4-BE49-F238E27FC236}">
                  <a16:creationId xmlns:a16="http://schemas.microsoft.com/office/drawing/2014/main" id="{A014A071-65A3-49B3-9ADF-DABCCC4DFD1D}"/>
                </a:ext>
              </a:extLst>
            </p:cNvPr>
            <p:cNvSpPr/>
            <p:nvPr/>
          </p:nvSpPr>
          <p:spPr>
            <a:xfrm rot="7062041">
              <a:off x="4643779" y="3847261"/>
              <a:ext cx="303587" cy="273537"/>
            </a:xfrm>
            <a:custGeom>
              <a:avLst/>
              <a:gdLst>
                <a:gd name="connsiteX0" fmla="*/ 158750 w 1165225"/>
                <a:gd name="connsiteY0" fmla="*/ 49212 h 962024"/>
                <a:gd name="connsiteX1" fmla="*/ 434975 w 1165225"/>
                <a:gd name="connsiteY1" fmla="*/ 401637 h 962024"/>
                <a:gd name="connsiteX2" fmla="*/ 1054100 w 1165225"/>
                <a:gd name="connsiteY2" fmla="*/ 449262 h 962024"/>
                <a:gd name="connsiteX3" fmla="*/ 1073150 w 1165225"/>
                <a:gd name="connsiteY3" fmla="*/ 592137 h 962024"/>
                <a:gd name="connsiteX4" fmla="*/ 501650 w 1165225"/>
                <a:gd name="connsiteY4" fmla="*/ 582612 h 962024"/>
                <a:gd name="connsiteX5" fmla="*/ 168275 w 1165225"/>
                <a:gd name="connsiteY5" fmla="*/ 915987 h 962024"/>
                <a:gd name="connsiteX6" fmla="*/ 53975 w 1165225"/>
                <a:gd name="connsiteY6" fmla="*/ 858837 h 962024"/>
                <a:gd name="connsiteX7" fmla="*/ 244475 w 1165225"/>
                <a:gd name="connsiteY7" fmla="*/ 582612 h 962024"/>
                <a:gd name="connsiteX8" fmla="*/ 225425 w 1165225"/>
                <a:gd name="connsiteY8" fmla="*/ 449262 h 962024"/>
                <a:gd name="connsiteX9" fmla="*/ 15875 w 1165225"/>
                <a:gd name="connsiteY9" fmla="*/ 106362 h 962024"/>
                <a:gd name="connsiteX10" fmla="*/ 158750 w 1165225"/>
                <a:gd name="connsiteY10" fmla="*/ 49212 h 962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65225" h="962024">
                  <a:moveTo>
                    <a:pt x="158750" y="49212"/>
                  </a:moveTo>
                  <a:cubicBezTo>
                    <a:pt x="228600" y="98424"/>
                    <a:pt x="285750" y="334962"/>
                    <a:pt x="434975" y="401637"/>
                  </a:cubicBezTo>
                  <a:cubicBezTo>
                    <a:pt x="584200" y="468312"/>
                    <a:pt x="947738" y="417512"/>
                    <a:pt x="1054100" y="449262"/>
                  </a:cubicBezTo>
                  <a:cubicBezTo>
                    <a:pt x="1160463" y="481012"/>
                    <a:pt x="1165225" y="569912"/>
                    <a:pt x="1073150" y="592137"/>
                  </a:cubicBezTo>
                  <a:cubicBezTo>
                    <a:pt x="981075" y="614362"/>
                    <a:pt x="652463" y="528637"/>
                    <a:pt x="501650" y="582612"/>
                  </a:cubicBezTo>
                  <a:cubicBezTo>
                    <a:pt x="350838" y="636587"/>
                    <a:pt x="242887" y="869950"/>
                    <a:pt x="168275" y="915987"/>
                  </a:cubicBezTo>
                  <a:cubicBezTo>
                    <a:pt x="93663" y="962024"/>
                    <a:pt x="41275" y="914400"/>
                    <a:pt x="53975" y="858837"/>
                  </a:cubicBezTo>
                  <a:cubicBezTo>
                    <a:pt x="66675" y="803274"/>
                    <a:pt x="215900" y="650874"/>
                    <a:pt x="244475" y="582612"/>
                  </a:cubicBezTo>
                  <a:cubicBezTo>
                    <a:pt x="273050" y="514350"/>
                    <a:pt x="263525" y="528637"/>
                    <a:pt x="225425" y="449262"/>
                  </a:cubicBezTo>
                  <a:cubicBezTo>
                    <a:pt x="187325" y="369887"/>
                    <a:pt x="31750" y="174624"/>
                    <a:pt x="15875" y="106362"/>
                  </a:cubicBezTo>
                  <a:cubicBezTo>
                    <a:pt x="0" y="38100"/>
                    <a:pt x="88900" y="0"/>
                    <a:pt x="158750" y="49212"/>
                  </a:cubicBez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</p:grpSp>
      <p:sp>
        <p:nvSpPr>
          <p:cNvPr id="56" name="TextBox 68">
            <a:extLst>
              <a:ext uri="{FF2B5EF4-FFF2-40B4-BE49-F238E27FC236}">
                <a16:creationId xmlns:a16="http://schemas.microsoft.com/office/drawing/2014/main" id="{011571B7-D56F-4E5A-B58C-7C47D40089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5213" y="4467225"/>
            <a:ext cx="274796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pt-BR" sz="1800"/>
              <a:t>Excess Complexes Deposited in Tissues</a:t>
            </a:r>
          </a:p>
        </p:txBody>
      </p:sp>
      <p:sp>
        <p:nvSpPr>
          <p:cNvPr id="57" name="Explosion 1 69">
            <a:extLst>
              <a:ext uri="{FF2B5EF4-FFF2-40B4-BE49-F238E27FC236}">
                <a16:creationId xmlns:a16="http://schemas.microsoft.com/office/drawing/2014/main" id="{0C73D833-4276-4852-A468-C72EEF679A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67050" y="5191125"/>
            <a:ext cx="3848100" cy="1295400"/>
          </a:xfrm>
          <a:prstGeom prst="irregularSeal1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pt-BR" sz="2400" b="1">
                <a:solidFill>
                  <a:srgbClr val="FF0000"/>
                </a:solidFill>
              </a:rPr>
              <a:t>Symptoms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11111E-6 -5.92593E-6 C -0.01822 0.01203 -0.03645 0.02407 -0.05416 0.02221 C -0.07187 0.02036 -0.07812 -0.00417 -0.10624 -0.01112 C -0.13437 -0.01806 -0.20347 -0.01806 -0.22291 -0.01945 " pathEditMode="relative" ptsTypes="aaaA">
                                      <p:cBhvr>
                                        <p:cTn id="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3.7037E-7 C 5.55556E-7 0.03055 5.55556E-7 0.06134 0.05 0.08333 C 0.1 0.10532 0.24861 0.11273 0.3 0.13194 C 0.35139 0.15115 0.34861 0.1875 0.35833 0.19861 " pathEditMode="relative" ptsTypes="aaaA">
                                      <p:cBhvr>
                                        <p:cTn id="9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5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5442AC1-ECCA-4A86-AEDE-848A7093EF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6238" y="115888"/>
            <a:ext cx="5770562" cy="936625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sz="4000" b="1">
                <a:solidFill>
                  <a:schemeClr val="accent3">
                    <a:lumMod val="50000"/>
                  </a:schemeClr>
                </a:solidFill>
              </a:rPr>
              <a:t>Permeabilidade Intestinal</a:t>
            </a:r>
            <a:endParaRPr lang="pt-BR" sz="4000"/>
          </a:p>
        </p:txBody>
      </p:sp>
      <p:sp>
        <p:nvSpPr>
          <p:cNvPr id="4" name="Freeform 59">
            <a:extLst>
              <a:ext uri="{FF2B5EF4-FFF2-40B4-BE49-F238E27FC236}">
                <a16:creationId xmlns:a16="http://schemas.microsoft.com/office/drawing/2014/main" id="{542B788B-DE6B-42D1-8BF4-673A0B0D325A}"/>
              </a:ext>
            </a:extLst>
          </p:cNvPr>
          <p:cNvSpPr/>
          <p:nvPr/>
        </p:nvSpPr>
        <p:spPr>
          <a:xfrm>
            <a:off x="6546074" y="3498044"/>
            <a:ext cx="616710" cy="754553"/>
          </a:xfrm>
          <a:custGeom>
            <a:avLst/>
            <a:gdLst>
              <a:gd name="connsiteX0" fmla="*/ 293687 w 1487487"/>
              <a:gd name="connsiteY0" fmla="*/ 850900 h 1395413"/>
              <a:gd name="connsiteX1" fmla="*/ 627062 w 1487487"/>
              <a:gd name="connsiteY1" fmla="*/ 603250 h 1395413"/>
              <a:gd name="connsiteX2" fmla="*/ 198437 w 1487487"/>
              <a:gd name="connsiteY2" fmla="*/ 450850 h 1395413"/>
              <a:gd name="connsiteX3" fmla="*/ 160337 w 1487487"/>
              <a:gd name="connsiteY3" fmla="*/ 193675 h 1395413"/>
              <a:gd name="connsiteX4" fmla="*/ 960437 w 1487487"/>
              <a:gd name="connsiteY4" fmla="*/ 98425 h 1395413"/>
              <a:gd name="connsiteX5" fmla="*/ 1484312 w 1487487"/>
              <a:gd name="connsiteY5" fmla="*/ 784225 h 1395413"/>
              <a:gd name="connsiteX6" fmla="*/ 979487 w 1487487"/>
              <a:gd name="connsiteY6" fmla="*/ 1298575 h 1395413"/>
              <a:gd name="connsiteX7" fmla="*/ 112712 w 1487487"/>
              <a:gd name="connsiteY7" fmla="*/ 1317625 h 1395413"/>
              <a:gd name="connsiteX8" fmla="*/ 293687 w 1487487"/>
              <a:gd name="connsiteY8" fmla="*/ 850900 h 1395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87487" h="1395413">
                <a:moveTo>
                  <a:pt x="293687" y="850900"/>
                </a:moveTo>
                <a:cubicBezTo>
                  <a:pt x="379412" y="731838"/>
                  <a:pt x="642937" y="669925"/>
                  <a:pt x="627062" y="603250"/>
                </a:cubicBezTo>
                <a:cubicBezTo>
                  <a:pt x="611187" y="536575"/>
                  <a:pt x="276224" y="519112"/>
                  <a:pt x="198437" y="450850"/>
                </a:cubicBezTo>
                <a:cubicBezTo>
                  <a:pt x="120650" y="382588"/>
                  <a:pt x="33337" y="252413"/>
                  <a:pt x="160337" y="193675"/>
                </a:cubicBezTo>
                <a:cubicBezTo>
                  <a:pt x="287337" y="134938"/>
                  <a:pt x="739775" y="0"/>
                  <a:pt x="960437" y="98425"/>
                </a:cubicBezTo>
                <a:cubicBezTo>
                  <a:pt x="1181099" y="196850"/>
                  <a:pt x="1481137" y="584200"/>
                  <a:pt x="1484312" y="784225"/>
                </a:cubicBezTo>
                <a:cubicBezTo>
                  <a:pt x="1487487" y="984250"/>
                  <a:pt x="1208087" y="1209675"/>
                  <a:pt x="979487" y="1298575"/>
                </a:cubicBezTo>
                <a:cubicBezTo>
                  <a:pt x="750887" y="1387475"/>
                  <a:pt x="225425" y="1395413"/>
                  <a:pt x="112712" y="1317625"/>
                </a:cubicBezTo>
                <a:cubicBezTo>
                  <a:pt x="0" y="1239838"/>
                  <a:pt x="207962" y="969962"/>
                  <a:pt x="293687" y="850900"/>
                </a:cubicBezTo>
                <a:close/>
              </a:path>
            </a:pathLst>
          </a:custGeom>
          <a:gradFill flip="none" rotWithShape="1">
            <a:gsLst>
              <a:gs pos="100000">
                <a:schemeClr val="tx2">
                  <a:lumMod val="60000"/>
                  <a:lumOff val="4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5" name="Freeform 67">
            <a:extLst>
              <a:ext uri="{FF2B5EF4-FFF2-40B4-BE49-F238E27FC236}">
                <a16:creationId xmlns:a16="http://schemas.microsoft.com/office/drawing/2014/main" id="{C0C72817-FCB6-44FE-8242-AB5CFA212B77}"/>
              </a:ext>
            </a:extLst>
          </p:cNvPr>
          <p:cNvSpPr/>
          <p:nvPr/>
        </p:nvSpPr>
        <p:spPr>
          <a:xfrm>
            <a:off x="7662085" y="3800880"/>
            <a:ext cx="810051" cy="775784"/>
          </a:xfrm>
          <a:custGeom>
            <a:avLst/>
            <a:gdLst>
              <a:gd name="connsiteX0" fmla="*/ 320675 w 1265238"/>
              <a:gd name="connsiteY0" fmla="*/ 465137 h 1057275"/>
              <a:gd name="connsiteX1" fmla="*/ 292100 w 1265238"/>
              <a:gd name="connsiteY1" fmla="*/ 141287 h 1057275"/>
              <a:gd name="connsiteX2" fmla="*/ 568325 w 1265238"/>
              <a:gd name="connsiteY2" fmla="*/ 122237 h 1057275"/>
              <a:gd name="connsiteX3" fmla="*/ 873125 w 1265238"/>
              <a:gd name="connsiteY3" fmla="*/ 7937 h 1057275"/>
              <a:gd name="connsiteX4" fmla="*/ 1063625 w 1265238"/>
              <a:gd name="connsiteY4" fmla="*/ 131762 h 1057275"/>
              <a:gd name="connsiteX5" fmla="*/ 1216025 w 1265238"/>
              <a:gd name="connsiteY5" fmla="*/ 798512 h 1057275"/>
              <a:gd name="connsiteX6" fmla="*/ 768350 w 1265238"/>
              <a:gd name="connsiteY6" fmla="*/ 827087 h 1057275"/>
              <a:gd name="connsiteX7" fmla="*/ 635000 w 1265238"/>
              <a:gd name="connsiteY7" fmla="*/ 1046162 h 1057275"/>
              <a:gd name="connsiteX8" fmla="*/ 73025 w 1265238"/>
              <a:gd name="connsiteY8" fmla="*/ 893762 h 1057275"/>
              <a:gd name="connsiteX9" fmla="*/ 196850 w 1265238"/>
              <a:gd name="connsiteY9" fmla="*/ 598487 h 1057275"/>
              <a:gd name="connsiteX10" fmla="*/ 320675 w 1265238"/>
              <a:gd name="connsiteY10" fmla="*/ 465137 h 1057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65238" h="1057275">
                <a:moveTo>
                  <a:pt x="320675" y="465137"/>
                </a:moveTo>
                <a:cubicBezTo>
                  <a:pt x="336550" y="388937"/>
                  <a:pt x="250825" y="198437"/>
                  <a:pt x="292100" y="141287"/>
                </a:cubicBezTo>
                <a:cubicBezTo>
                  <a:pt x="333375" y="84137"/>
                  <a:pt x="471487" y="144462"/>
                  <a:pt x="568325" y="122237"/>
                </a:cubicBezTo>
                <a:cubicBezTo>
                  <a:pt x="665163" y="100012"/>
                  <a:pt x="790575" y="6350"/>
                  <a:pt x="873125" y="7937"/>
                </a:cubicBezTo>
                <a:cubicBezTo>
                  <a:pt x="955675" y="9524"/>
                  <a:pt x="1006475" y="0"/>
                  <a:pt x="1063625" y="131762"/>
                </a:cubicBezTo>
                <a:cubicBezTo>
                  <a:pt x="1120775" y="263524"/>
                  <a:pt x="1265238" y="682625"/>
                  <a:pt x="1216025" y="798512"/>
                </a:cubicBezTo>
                <a:cubicBezTo>
                  <a:pt x="1166813" y="914400"/>
                  <a:pt x="865188" y="785812"/>
                  <a:pt x="768350" y="827087"/>
                </a:cubicBezTo>
                <a:cubicBezTo>
                  <a:pt x="671513" y="868362"/>
                  <a:pt x="750888" y="1035050"/>
                  <a:pt x="635000" y="1046162"/>
                </a:cubicBezTo>
                <a:cubicBezTo>
                  <a:pt x="519113" y="1057275"/>
                  <a:pt x="146050" y="968375"/>
                  <a:pt x="73025" y="893762"/>
                </a:cubicBezTo>
                <a:cubicBezTo>
                  <a:pt x="0" y="819150"/>
                  <a:pt x="160337" y="669925"/>
                  <a:pt x="196850" y="598487"/>
                </a:cubicBezTo>
                <a:cubicBezTo>
                  <a:pt x="233363" y="527049"/>
                  <a:pt x="304800" y="541337"/>
                  <a:pt x="320675" y="465137"/>
                </a:cubicBezTo>
                <a:close/>
              </a:path>
            </a:pathLst>
          </a:custGeom>
          <a:gradFill flip="none" rotWithShape="1">
            <a:gsLst>
              <a:gs pos="100000">
                <a:schemeClr val="tx2">
                  <a:lumMod val="60000"/>
                  <a:lumOff val="4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6" name="Freeform 70">
            <a:extLst>
              <a:ext uri="{FF2B5EF4-FFF2-40B4-BE49-F238E27FC236}">
                <a16:creationId xmlns:a16="http://schemas.microsoft.com/office/drawing/2014/main" id="{091CB992-EAF2-4D15-B1E4-A304EDAFE366}"/>
              </a:ext>
            </a:extLst>
          </p:cNvPr>
          <p:cNvSpPr/>
          <p:nvPr/>
        </p:nvSpPr>
        <p:spPr>
          <a:xfrm>
            <a:off x="6796898" y="4213262"/>
            <a:ext cx="807862" cy="876897"/>
          </a:xfrm>
          <a:custGeom>
            <a:avLst/>
            <a:gdLst>
              <a:gd name="connsiteX0" fmla="*/ 976313 w 2452688"/>
              <a:gd name="connsiteY0" fmla="*/ 595312 h 2052637"/>
              <a:gd name="connsiteX1" fmla="*/ 1366838 w 2452688"/>
              <a:gd name="connsiteY1" fmla="*/ 557212 h 2052637"/>
              <a:gd name="connsiteX2" fmla="*/ 1566863 w 2452688"/>
              <a:gd name="connsiteY2" fmla="*/ 976312 h 2052637"/>
              <a:gd name="connsiteX3" fmla="*/ 1119188 w 2452688"/>
              <a:gd name="connsiteY3" fmla="*/ 1404937 h 2052637"/>
              <a:gd name="connsiteX4" fmla="*/ 661988 w 2452688"/>
              <a:gd name="connsiteY4" fmla="*/ 1147762 h 2052637"/>
              <a:gd name="connsiteX5" fmla="*/ 166688 w 2452688"/>
              <a:gd name="connsiteY5" fmla="*/ 947737 h 2052637"/>
              <a:gd name="connsiteX6" fmla="*/ 233363 w 2452688"/>
              <a:gd name="connsiteY6" fmla="*/ 1509712 h 2052637"/>
              <a:gd name="connsiteX7" fmla="*/ 1566863 w 2452688"/>
              <a:gd name="connsiteY7" fmla="*/ 2014537 h 2052637"/>
              <a:gd name="connsiteX8" fmla="*/ 2376488 w 2452688"/>
              <a:gd name="connsiteY8" fmla="*/ 1281112 h 2052637"/>
              <a:gd name="connsiteX9" fmla="*/ 2024063 w 2452688"/>
              <a:gd name="connsiteY9" fmla="*/ 385762 h 2052637"/>
              <a:gd name="connsiteX10" fmla="*/ 1147763 w 2452688"/>
              <a:gd name="connsiteY10" fmla="*/ 14287 h 2052637"/>
              <a:gd name="connsiteX11" fmla="*/ 519113 w 2452688"/>
              <a:gd name="connsiteY11" fmla="*/ 300037 h 2052637"/>
              <a:gd name="connsiteX12" fmla="*/ 976313 w 2452688"/>
              <a:gd name="connsiteY12" fmla="*/ 595312 h 2052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452688" h="2052637">
                <a:moveTo>
                  <a:pt x="976313" y="595312"/>
                </a:moveTo>
                <a:cubicBezTo>
                  <a:pt x="1117600" y="638174"/>
                  <a:pt x="1268413" y="493712"/>
                  <a:pt x="1366838" y="557212"/>
                </a:cubicBezTo>
                <a:cubicBezTo>
                  <a:pt x="1465263" y="620712"/>
                  <a:pt x="1608138" y="835025"/>
                  <a:pt x="1566863" y="976312"/>
                </a:cubicBezTo>
                <a:cubicBezTo>
                  <a:pt x="1525588" y="1117599"/>
                  <a:pt x="1270001" y="1376362"/>
                  <a:pt x="1119188" y="1404937"/>
                </a:cubicBezTo>
                <a:cubicBezTo>
                  <a:pt x="968376" y="1433512"/>
                  <a:pt x="820738" y="1223962"/>
                  <a:pt x="661988" y="1147762"/>
                </a:cubicBezTo>
                <a:cubicBezTo>
                  <a:pt x="503238" y="1071562"/>
                  <a:pt x="238125" y="887412"/>
                  <a:pt x="166688" y="947737"/>
                </a:cubicBezTo>
                <a:cubicBezTo>
                  <a:pt x="95251" y="1008062"/>
                  <a:pt x="0" y="1331912"/>
                  <a:pt x="233363" y="1509712"/>
                </a:cubicBezTo>
                <a:cubicBezTo>
                  <a:pt x="466726" y="1687512"/>
                  <a:pt x="1209676" y="2052637"/>
                  <a:pt x="1566863" y="2014537"/>
                </a:cubicBezTo>
                <a:cubicBezTo>
                  <a:pt x="1924050" y="1976437"/>
                  <a:pt x="2300288" y="1552575"/>
                  <a:pt x="2376488" y="1281112"/>
                </a:cubicBezTo>
                <a:cubicBezTo>
                  <a:pt x="2452688" y="1009649"/>
                  <a:pt x="2228850" y="596899"/>
                  <a:pt x="2024063" y="385762"/>
                </a:cubicBezTo>
                <a:cubicBezTo>
                  <a:pt x="1819276" y="174625"/>
                  <a:pt x="1398588" y="28574"/>
                  <a:pt x="1147763" y="14287"/>
                </a:cubicBezTo>
                <a:cubicBezTo>
                  <a:pt x="896938" y="0"/>
                  <a:pt x="541338" y="203199"/>
                  <a:pt x="519113" y="300037"/>
                </a:cubicBezTo>
                <a:cubicBezTo>
                  <a:pt x="496888" y="396875"/>
                  <a:pt x="835026" y="552450"/>
                  <a:pt x="976313" y="595312"/>
                </a:cubicBezTo>
                <a:close/>
              </a:path>
            </a:pathLst>
          </a:custGeom>
          <a:gradFill flip="none" rotWithShape="1">
            <a:gsLst>
              <a:gs pos="100000">
                <a:schemeClr val="tx2">
                  <a:lumMod val="60000"/>
                  <a:lumOff val="4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7" name="Freeform 71">
            <a:extLst>
              <a:ext uri="{FF2B5EF4-FFF2-40B4-BE49-F238E27FC236}">
                <a16:creationId xmlns:a16="http://schemas.microsoft.com/office/drawing/2014/main" id="{CE93D226-8A9D-49BA-81AC-29C55762987D}"/>
              </a:ext>
            </a:extLst>
          </p:cNvPr>
          <p:cNvSpPr/>
          <p:nvPr/>
        </p:nvSpPr>
        <p:spPr>
          <a:xfrm rot="5400000" flipV="1">
            <a:off x="7313906" y="3282664"/>
            <a:ext cx="726015" cy="640955"/>
          </a:xfrm>
          <a:custGeom>
            <a:avLst/>
            <a:gdLst>
              <a:gd name="connsiteX0" fmla="*/ 293687 w 1487487"/>
              <a:gd name="connsiteY0" fmla="*/ 850900 h 1395413"/>
              <a:gd name="connsiteX1" fmla="*/ 627062 w 1487487"/>
              <a:gd name="connsiteY1" fmla="*/ 603250 h 1395413"/>
              <a:gd name="connsiteX2" fmla="*/ 198437 w 1487487"/>
              <a:gd name="connsiteY2" fmla="*/ 450850 h 1395413"/>
              <a:gd name="connsiteX3" fmla="*/ 160337 w 1487487"/>
              <a:gd name="connsiteY3" fmla="*/ 193675 h 1395413"/>
              <a:gd name="connsiteX4" fmla="*/ 960437 w 1487487"/>
              <a:gd name="connsiteY4" fmla="*/ 98425 h 1395413"/>
              <a:gd name="connsiteX5" fmla="*/ 1484312 w 1487487"/>
              <a:gd name="connsiteY5" fmla="*/ 784225 h 1395413"/>
              <a:gd name="connsiteX6" fmla="*/ 979487 w 1487487"/>
              <a:gd name="connsiteY6" fmla="*/ 1298575 h 1395413"/>
              <a:gd name="connsiteX7" fmla="*/ 112712 w 1487487"/>
              <a:gd name="connsiteY7" fmla="*/ 1317625 h 1395413"/>
              <a:gd name="connsiteX8" fmla="*/ 293687 w 1487487"/>
              <a:gd name="connsiteY8" fmla="*/ 850900 h 1395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87487" h="1395413">
                <a:moveTo>
                  <a:pt x="293687" y="850900"/>
                </a:moveTo>
                <a:cubicBezTo>
                  <a:pt x="379412" y="731838"/>
                  <a:pt x="642937" y="669925"/>
                  <a:pt x="627062" y="603250"/>
                </a:cubicBezTo>
                <a:cubicBezTo>
                  <a:pt x="611187" y="536575"/>
                  <a:pt x="276224" y="519112"/>
                  <a:pt x="198437" y="450850"/>
                </a:cubicBezTo>
                <a:cubicBezTo>
                  <a:pt x="120650" y="382588"/>
                  <a:pt x="33337" y="252413"/>
                  <a:pt x="160337" y="193675"/>
                </a:cubicBezTo>
                <a:cubicBezTo>
                  <a:pt x="287337" y="134938"/>
                  <a:pt x="739775" y="0"/>
                  <a:pt x="960437" y="98425"/>
                </a:cubicBezTo>
                <a:cubicBezTo>
                  <a:pt x="1181099" y="196850"/>
                  <a:pt x="1481137" y="584200"/>
                  <a:pt x="1484312" y="784225"/>
                </a:cubicBezTo>
                <a:cubicBezTo>
                  <a:pt x="1487487" y="984250"/>
                  <a:pt x="1208087" y="1209675"/>
                  <a:pt x="979487" y="1298575"/>
                </a:cubicBezTo>
                <a:cubicBezTo>
                  <a:pt x="750887" y="1387475"/>
                  <a:pt x="225425" y="1395413"/>
                  <a:pt x="112712" y="1317625"/>
                </a:cubicBezTo>
                <a:cubicBezTo>
                  <a:pt x="0" y="1239838"/>
                  <a:pt x="207962" y="969962"/>
                  <a:pt x="293687" y="850900"/>
                </a:cubicBezTo>
                <a:close/>
              </a:path>
            </a:pathLst>
          </a:custGeom>
          <a:gradFill flip="none" rotWithShape="1">
            <a:gsLst>
              <a:gs pos="100000">
                <a:schemeClr val="tx2">
                  <a:lumMod val="60000"/>
                  <a:lumOff val="4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grpSp>
        <p:nvGrpSpPr>
          <p:cNvPr id="37903" name="Group 134">
            <a:extLst>
              <a:ext uri="{FF2B5EF4-FFF2-40B4-BE49-F238E27FC236}">
                <a16:creationId xmlns:a16="http://schemas.microsoft.com/office/drawing/2014/main" id="{F4831EFB-C22F-4645-B47B-AEDE682048F6}"/>
              </a:ext>
            </a:extLst>
          </p:cNvPr>
          <p:cNvGrpSpPr>
            <a:grpSpLocks/>
          </p:cNvGrpSpPr>
          <p:nvPr/>
        </p:nvGrpSpPr>
        <p:grpSpPr bwMode="auto">
          <a:xfrm>
            <a:off x="2430463" y="1712913"/>
            <a:ext cx="3590925" cy="458787"/>
            <a:chOff x="1914526" y="1455412"/>
            <a:chExt cx="3590925" cy="459113"/>
          </a:xfrm>
        </p:grpSpPr>
        <p:pic>
          <p:nvPicPr>
            <p:cNvPr id="9" name="Picture 9" descr="BREAD.JPG">
              <a:extLst>
                <a:ext uri="{FF2B5EF4-FFF2-40B4-BE49-F238E27FC236}">
                  <a16:creationId xmlns:a16="http://schemas.microsoft.com/office/drawing/2014/main" id="{B785B609-3628-42F0-972A-1304362C80A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/>
            <a:srcRect/>
            <a:stretch>
              <a:fillRect/>
            </a:stretch>
          </p:blipFill>
          <p:spPr bwMode="auto">
            <a:xfrm>
              <a:off x="2428876" y="1455412"/>
              <a:ext cx="571500" cy="459113"/>
            </a:xfrm>
            <a:prstGeom prst="ellipse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9" descr="BREAD.JPG">
              <a:extLst>
                <a:ext uri="{FF2B5EF4-FFF2-40B4-BE49-F238E27FC236}">
                  <a16:creationId xmlns:a16="http://schemas.microsoft.com/office/drawing/2014/main" id="{D64EEF03-BAAA-49E5-BED5-5E10788DD1F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/>
            <a:srcRect/>
            <a:stretch>
              <a:fillRect/>
            </a:stretch>
          </p:blipFill>
          <p:spPr bwMode="auto">
            <a:xfrm>
              <a:off x="2952751" y="1455412"/>
              <a:ext cx="571500" cy="459113"/>
            </a:xfrm>
            <a:prstGeom prst="ellipse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9" descr="BREAD.JPG">
              <a:extLst>
                <a:ext uri="{FF2B5EF4-FFF2-40B4-BE49-F238E27FC236}">
                  <a16:creationId xmlns:a16="http://schemas.microsoft.com/office/drawing/2014/main" id="{8AD033E3-6C4A-4B39-8538-FC2A7E68040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/>
            <a:srcRect/>
            <a:stretch>
              <a:fillRect/>
            </a:stretch>
          </p:blipFill>
          <p:spPr bwMode="auto">
            <a:xfrm>
              <a:off x="4438651" y="1455412"/>
              <a:ext cx="571500" cy="459113"/>
            </a:xfrm>
            <a:prstGeom prst="ellipse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Picture 9" descr="BREAD.JPG">
              <a:extLst>
                <a:ext uri="{FF2B5EF4-FFF2-40B4-BE49-F238E27FC236}">
                  <a16:creationId xmlns:a16="http://schemas.microsoft.com/office/drawing/2014/main" id="{A309B7F4-87E2-4330-BA95-8F46C75A354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/>
            <a:srcRect/>
            <a:stretch>
              <a:fillRect/>
            </a:stretch>
          </p:blipFill>
          <p:spPr bwMode="auto">
            <a:xfrm>
              <a:off x="3467101" y="1455412"/>
              <a:ext cx="571500" cy="459113"/>
            </a:xfrm>
            <a:prstGeom prst="ellipse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Picture 9" descr="BREAD.JPG">
              <a:extLst>
                <a:ext uri="{FF2B5EF4-FFF2-40B4-BE49-F238E27FC236}">
                  <a16:creationId xmlns:a16="http://schemas.microsoft.com/office/drawing/2014/main" id="{F77AD5D4-8FA9-4087-BD55-1C816D8AF6B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/>
            <a:srcRect/>
            <a:stretch>
              <a:fillRect/>
            </a:stretch>
          </p:blipFill>
          <p:spPr bwMode="auto">
            <a:xfrm>
              <a:off x="3943351" y="1455412"/>
              <a:ext cx="571500" cy="459113"/>
            </a:xfrm>
            <a:prstGeom prst="ellipse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Picture 9" descr="BREAD.JPG">
              <a:extLst>
                <a:ext uri="{FF2B5EF4-FFF2-40B4-BE49-F238E27FC236}">
                  <a16:creationId xmlns:a16="http://schemas.microsoft.com/office/drawing/2014/main" id="{85EFF95B-1D29-4F52-B48E-7A26823573E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/>
            <a:srcRect/>
            <a:stretch>
              <a:fillRect/>
            </a:stretch>
          </p:blipFill>
          <p:spPr bwMode="auto">
            <a:xfrm>
              <a:off x="4933951" y="1455412"/>
              <a:ext cx="571500" cy="459113"/>
            </a:xfrm>
            <a:prstGeom prst="ellipse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" name="Picture 9" descr="BREAD.JPG">
              <a:extLst>
                <a:ext uri="{FF2B5EF4-FFF2-40B4-BE49-F238E27FC236}">
                  <a16:creationId xmlns:a16="http://schemas.microsoft.com/office/drawing/2014/main" id="{5A604ADA-79B1-4EDC-82DF-646CD2638FB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/>
            <a:srcRect/>
            <a:stretch>
              <a:fillRect/>
            </a:stretch>
          </p:blipFill>
          <p:spPr bwMode="auto">
            <a:xfrm>
              <a:off x="1914526" y="1455412"/>
              <a:ext cx="571500" cy="459113"/>
            </a:xfrm>
            <a:prstGeom prst="ellipse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6" name="Group 70">
            <a:extLst>
              <a:ext uri="{FF2B5EF4-FFF2-40B4-BE49-F238E27FC236}">
                <a16:creationId xmlns:a16="http://schemas.microsoft.com/office/drawing/2014/main" id="{7ABEAC59-B790-4E40-8ABC-CFB26F9ACC39}"/>
              </a:ext>
            </a:extLst>
          </p:cNvPr>
          <p:cNvGrpSpPr>
            <a:grpSpLocks/>
          </p:cNvGrpSpPr>
          <p:nvPr/>
        </p:nvGrpSpPr>
        <p:grpSpPr bwMode="auto">
          <a:xfrm>
            <a:off x="3438525" y="3621088"/>
            <a:ext cx="712788" cy="700087"/>
            <a:chOff x="3438525" y="3621244"/>
            <a:chExt cx="712469" cy="699363"/>
          </a:xfrm>
        </p:grpSpPr>
        <p:sp>
          <p:nvSpPr>
            <p:cNvPr id="17" name="Freeform 117">
              <a:extLst>
                <a:ext uri="{FF2B5EF4-FFF2-40B4-BE49-F238E27FC236}">
                  <a16:creationId xmlns:a16="http://schemas.microsoft.com/office/drawing/2014/main" id="{C16E9CDE-C74F-4636-96FF-7D3CC08716CB}"/>
                </a:ext>
              </a:extLst>
            </p:cNvPr>
            <p:cNvSpPr/>
            <p:nvPr/>
          </p:nvSpPr>
          <p:spPr>
            <a:xfrm rot="21361659">
              <a:off x="3846330" y="3798860"/>
              <a:ext cx="304664" cy="272768"/>
            </a:xfrm>
            <a:custGeom>
              <a:avLst/>
              <a:gdLst>
                <a:gd name="connsiteX0" fmla="*/ 158750 w 1165225"/>
                <a:gd name="connsiteY0" fmla="*/ 49212 h 962024"/>
                <a:gd name="connsiteX1" fmla="*/ 434975 w 1165225"/>
                <a:gd name="connsiteY1" fmla="*/ 401637 h 962024"/>
                <a:gd name="connsiteX2" fmla="*/ 1054100 w 1165225"/>
                <a:gd name="connsiteY2" fmla="*/ 449262 h 962024"/>
                <a:gd name="connsiteX3" fmla="*/ 1073150 w 1165225"/>
                <a:gd name="connsiteY3" fmla="*/ 592137 h 962024"/>
                <a:gd name="connsiteX4" fmla="*/ 501650 w 1165225"/>
                <a:gd name="connsiteY4" fmla="*/ 582612 h 962024"/>
                <a:gd name="connsiteX5" fmla="*/ 168275 w 1165225"/>
                <a:gd name="connsiteY5" fmla="*/ 915987 h 962024"/>
                <a:gd name="connsiteX6" fmla="*/ 53975 w 1165225"/>
                <a:gd name="connsiteY6" fmla="*/ 858837 h 962024"/>
                <a:gd name="connsiteX7" fmla="*/ 244475 w 1165225"/>
                <a:gd name="connsiteY7" fmla="*/ 582612 h 962024"/>
                <a:gd name="connsiteX8" fmla="*/ 225425 w 1165225"/>
                <a:gd name="connsiteY8" fmla="*/ 449262 h 962024"/>
                <a:gd name="connsiteX9" fmla="*/ 15875 w 1165225"/>
                <a:gd name="connsiteY9" fmla="*/ 106362 h 962024"/>
                <a:gd name="connsiteX10" fmla="*/ 158750 w 1165225"/>
                <a:gd name="connsiteY10" fmla="*/ 49212 h 962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65225" h="962024">
                  <a:moveTo>
                    <a:pt x="158750" y="49212"/>
                  </a:moveTo>
                  <a:cubicBezTo>
                    <a:pt x="228600" y="98424"/>
                    <a:pt x="285750" y="334962"/>
                    <a:pt x="434975" y="401637"/>
                  </a:cubicBezTo>
                  <a:cubicBezTo>
                    <a:pt x="584200" y="468312"/>
                    <a:pt x="947738" y="417512"/>
                    <a:pt x="1054100" y="449262"/>
                  </a:cubicBezTo>
                  <a:cubicBezTo>
                    <a:pt x="1160463" y="481012"/>
                    <a:pt x="1165225" y="569912"/>
                    <a:pt x="1073150" y="592137"/>
                  </a:cubicBezTo>
                  <a:cubicBezTo>
                    <a:pt x="981075" y="614362"/>
                    <a:pt x="652463" y="528637"/>
                    <a:pt x="501650" y="582612"/>
                  </a:cubicBezTo>
                  <a:cubicBezTo>
                    <a:pt x="350838" y="636587"/>
                    <a:pt x="242887" y="869950"/>
                    <a:pt x="168275" y="915987"/>
                  </a:cubicBezTo>
                  <a:cubicBezTo>
                    <a:pt x="93663" y="962024"/>
                    <a:pt x="41275" y="914400"/>
                    <a:pt x="53975" y="858837"/>
                  </a:cubicBezTo>
                  <a:cubicBezTo>
                    <a:pt x="66675" y="803274"/>
                    <a:pt x="215900" y="650874"/>
                    <a:pt x="244475" y="582612"/>
                  </a:cubicBezTo>
                  <a:cubicBezTo>
                    <a:pt x="273050" y="514350"/>
                    <a:pt x="263525" y="528637"/>
                    <a:pt x="225425" y="449262"/>
                  </a:cubicBezTo>
                  <a:cubicBezTo>
                    <a:pt x="187325" y="369887"/>
                    <a:pt x="31750" y="174624"/>
                    <a:pt x="15875" y="106362"/>
                  </a:cubicBezTo>
                  <a:cubicBezTo>
                    <a:pt x="0" y="38100"/>
                    <a:pt x="88900" y="0"/>
                    <a:pt x="158750" y="49212"/>
                  </a:cubicBez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grpSp>
          <p:nvGrpSpPr>
            <p:cNvPr id="37963" name="Group 67">
              <a:extLst>
                <a:ext uri="{FF2B5EF4-FFF2-40B4-BE49-F238E27FC236}">
                  <a16:creationId xmlns:a16="http://schemas.microsoft.com/office/drawing/2014/main" id="{D59DA1E3-E073-4972-A805-234D1BB9375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38525" y="3788002"/>
              <a:ext cx="636999" cy="328703"/>
              <a:chOff x="3429000" y="3816577"/>
              <a:chExt cx="636999" cy="328703"/>
            </a:xfrm>
          </p:grpSpPr>
          <p:sp>
            <p:nvSpPr>
              <p:cNvPr id="21" name="Oval 118">
                <a:extLst>
                  <a:ext uri="{FF2B5EF4-FFF2-40B4-BE49-F238E27FC236}">
                    <a16:creationId xmlns:a16="http://schemas.microsoft.com/office/drawing/2014/main" id="{CD857276-4671-4C86-AFA6-BF034D3ACB47}"/>
                  </a:ext>
                </a:extLst>
              </p:cNvPr>
              <p:cNvSpPr/>
              <p:nvPr/>
            </p:nvSpPr>
            <p:spPr>
              <a:xfrm>
                <a:off x="3601961" y="3878182"/>
                <a:ext cx="285622" cy="228364"/>
              </a:xfrm>
              <a:prstGeom prst="ellipse">
                <a:avLst/>
              </a:prstGeom>
              <a:solidFill>
                <a:srgbClr val="FF0000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400"/>
              </a:p>
            </p:txBody>
          </p:sp>
          <p:sp>
            <p:nvSpPr>
              <p:cNvPr id="22" name="Oval 119">
                <a:extLst>
                  <a:ext uri="{FF2B5EF4-FFF2-40B4-BE49-F238E27FC236}">
                    <a16:creationId xmlns:a16="http://schemas.microsoft.com/office/drawing/2014/main" id="{A6C796E9-1848-4C1D-BB24-C41A91FF36E0}"/>
                  </a:ext>
                </a:extLst>
              </p:cNvPr>
              <p:cNvSpPr/>
              <p:nvPr/>
            </p:nvSpPr>
            <p:spPr>
              <a:xfrm>
                <a:off x="3429000" y="3816333"/>
                <a:ext cx="636303" cy="328273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GB" sz="140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Ag</a:t>
                </a:r>
              </a:p>
            </p:txBody>
          </p:sp>
        </p:grpSp>
        <p:sp>
          <p:nvSpPr>
            <p:cNvPr id="19" name="Freeform 60">
              <a:extLst>
                <a:ext uri="{FF2B5EF4-FFF2-40B4-BE49-F238E27FC236}">
                  <a16:creationId xmlns:a16="http://schemas.microsoft.com/office/drawing/2014/main" id="{91004CCD-9C0F-40A7-89FA-20708F31D759}"/>
                </a:ext>
              </a:extLst>
            </p:cNvPr>
            <p:cNvSpPr/>
            <p:nvPr/>
          </p:nvSpPr>
          <p:spPr>
            <a:xfrm rot="14306138">
              <a:off x="3451309" y="3637022"/>
              <a:ext cx="304485" cy="272928"/>
            </a:xfrm>
            <a:custGeom>
              <a:avLst/>
              <a:gdLst>
                <a:gd name="connsiteX0" fmla="*/ 158750 w 1165225"/>
                <a:gd name="connsiteY0" fmla="*/ 49212 h 962024"/>
                <a:gd name="connsiteX1" fmla="*/ 434975 w 1165225"/>
                <a:gd name="connsiteY1" fmla="*/ 401637 h 962024"/>
                <a:gd name="connsiteX2" fmla="*/ 1054100 w 1165225"/>
                <a:gd name="connsiteY2" fmla="*/ 449262 h 962024"/>
                <a:gd name="connsiteX3" fmla="*/ 1073150 w 1165225"/>
                <a:gd name="connsiteY3" fmla="*/ 592137 h 962024"/>
                <a:gd name="connsiteX4" fmla="*/ 501650 w 1165225"/>
                <a:gd name="connsiteY4" fmla="*/ 582612 h 962024"/>
                <a:gd name="connsiteX5" fmla="*/ 168275 w 1165225"/>
                <a:gd name="connsiteY5" fmla="*/ 915987 h 962024"/>
                <a:gd name="connsiteX6" fmla="*/ 53975 w 1165225"/>
                <a:gd name="connsiteY6" fmla="*/ 858837 h 962024"/>
                <a:gd name="connsiteX7" fmla="*/ 244475 w 1165225"/>
                <a:gd name="connsiteY7" fmla="*/ 582612 h 962024"/>
                <a:gd name="connsiteX8" fmla="*/ 225425 w 1165225"/>
                <a:gd name="connsiteY8" fmla="*/ 449262 h 962024"/>
                <a:gd name="connsiteX9" fmla="*/ 15875 w 1165225"/>
                <a:gd name="connsiteY9" fmla="*/ 106362 h 962024"/>
                <a:gd name="connsiteX10" fmla="*/ 158750 w 1165225"/>
                <a:gd name="connsiteY10" fmla="*/ 49212 h 962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65225" h="962024">
                  <a:moveTo>
                    <a:pt x="158750" y="49212"/>
                  </a:moveTo>
                  <a:cubicBezTo>
                    <a:pt x="228600" y="98424"/>
                    <a:pt x="285750" y="334962"/>
                    <a:pt x="434975" y="401637"/>
                  </a:cubicBezTo>
                  <a:cubicBezTo>
                    <a:pt x="584200" y="468312"/>
                    <a:pt x="947738" y="417512"/>
                    <a:pt x="1054100" y="449262"/>
                  </a:cubicBezTo>
                  <a:cubicBezTo>
                    <a:pt x="1160463" y="481012"/>
                    <a:pt x="1165225" y="569912"/>
                    <a:pt x="1073150" y="592137"/>
                  </a:cubicBezTo>
                  <a:cubicBezTo>
                    <a:pt x="981075" y="614362"/>
                    <a:pt x="652463" y="528637"/>
                    <a:pt x="501650" y="582612"/>
                  </a:cubicBezTo>
                  <a:cubicBezTo>
                    <a:pt x="350838" y="636587"/>
                    <a:pt x="242887" y="869950"/>
                    <a:pt x="168275" y="915987"/>
                  </a:cubicBezTo>
                  <a:cubicBezTo>
                    <a:pt x="93663" y="962024"/>
                    <a:pt x="41275" y="914400"/>
                    <a:pt x="53975" y="858837"/>
                  </a:cubicBezTo>
                  <a:cubicBezTo>
                    <a:pt x="66675" y="803274"/>
                    <a:pt x="215900" y="650874"/>
                    <a:pt x="244475" y="582612"/>
                  </a:cubicBezTo>
                  <a:cubicBezTo>
                    <a:pt x="273050" y="514350"/>
                    <a:pt x="263525" y="528637"/>
                    <a:pt x="225425" y="449262"/>
                  </a:cubicBezTo>
                  <a:cubicBezTo>
                    <a:pt x="187325" y="369887"/>
                    <a:pt x="31750" y="174624"/>
                    <a:pt x="15875" y="106362"/>
                  </a:cubicBezTo>
                  <a:cubicBezTo>
                    <a:pt x="0" y="38100"/>
                    <a:pt x="88900" y="0"/>
                    <a:pt x="158750" y="49212"/>
                  </a:cubicBez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20" name="Freeform 61">
              <a:extLst>
                <a:ext uri="{FF2B5EF4-FFF2-40B4-BE49-F238E27FC236}">
                  <a16:creationId xmlns:a16="http://schemas.microsoft.com/office/drawing/2014/main" id="{81C3CCE3-0EA6-4B04-AD4B-4C261DA8C223}"/>
                </a:ext>
              </a:extLst>
            </p:cNvPr>
            <p:cNvSpPr/>
            <p:nvPr/>
          </p:nvSpPr>
          <p:spPr>
            <a:xfrm rot="7062041">
              <a:off x="3484632" y="4031901"/>
              <a:ext cx="304485" cy="272928"/>
            </a:xfrm>
            <a:custGeom>
              <a:avLst/>
              <a:gdLst>
                <a:gd name="connsiteX0" fmla="*/ 158750 w 1165225"/>
                <a:gd name="connsiteY0" fmla="*/ 49212 h 962024"/>
                <a:gd name="connsiteX1" fmla="*/ 434975 w 1165225"/>
                <a:gd name="connsiteY1" fmla="*/ 401637 h 962024"/>
                <a:gd name="connsiteX2" fmla="*/ 1054100 w 1165225"/>
                <a:gd name="connsiteY2" fmla="*/ 449262 h 962024"/>
                <a:gd name="connsiteX3" fmla="*/ 1073150 w 1165225"/>
                <a:gd name="connsiteY3" fmla="*/ 592137 h 962024"/>
                <a:gd name="connsiteX4" fmla="*/ 501650 w 1165225"/>
                <a:gd name="connsiteY4" fmla="*/ 582612 h 962024"/>
                <a:gd name="connsiteX5" fmla="*/ 168275 w 1165225"/>
                <a:gd name="connsiteY5" fmla="*/ 915987 h 962024"/>
                <a:gd name="connsiteX6" fmla="*/ 53975 w 1165225"/>
                <a:gd name="connsiteY6" fmla="*/ 858837 h 962024"/>
                <a:gd name="connsiteX7" fmla="*/ 244475 w 1165225"/>
                <a:gd name="connsiteY7" fmla="*/ 582612 h 962024"/>
                <a:gd name="connsiteX8" fmla="*/ 225425 w 1165225"/>
                <a:gd name="connsiteY8" fmla="*/ 449262 h 962024"/>
                <a:gd name="connsiteX9" fmla="*/ 15875 w 1165225"/>
                <a:gd name="connsiteY9" fmla="*/ 106362 h 962024"/>
                <a:gd name="connsiteX10" fmla="*/ 158750 w 1165225"/>
                <a:gd name="connsiteY10" fmla="*/ 49212 h 962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65225" h="962024">
                  <a:moveTo>
                    <a:pt x="158750" y="49212"/>
                  </a:moveTo>
                  <a:cubicBezTo>
                    <a:pt x="228600" y="98424"/>
                    <a:pt x="285750" y="334962"/>
                    <a:pt x="434975" y="401637"/>
                  </a:cubicBezTo>
                  <a:cubicBezTo>
                    <a:pt x="584200" y="468312"/>
                    <a:pt x="947738" y="417512"/>
                    <a:pt x="1054100" y="449262"/>
                  </a:cubicBezTo>
                  <a:cubicBezTo>
                    <a:pt x="1160463" y="481012"/>
                    <a:pt x="1165225" y="569912"/>
                    <a:pt x="1073150" y="592137"/>
                  </a:cubicBezTo>
                  <a:cubicBezTo>
                    <a:pt x="981075" y="614362"/>
                    <a:pt x="652463" y="528637"/>
                    <a:pt x="501650" y="582612"/>
                  </a:cubicBezTo>
                  <a:cubicBezTo>
                    <a:pt x="350838" y="636587"/>
                    <a:pt x="242887" y="869950"/>
                    <a:pt x="168275" y="915987"/>
                  </a:cubicBezTo>
                  <a:cubicBezTo>
                    <a:pt x="93663" y="962024"/>
                    <a:pt x="41275" y="914400"/>
                    <a:pt x="53975" y="858837"/>
                  </a:cubicBezTo>
                  <a:cubicBezTo>
                    <a:pt x="66675" y="803274"/>
                    <a:pt x="215900" y="650874"/>
                    <a:pt x="244475" y="582612"/>
                  </a:cubicBezTo>
                  <a:cubicBezTo>
                    <a:pt x="273050" y="514350"/>
                    <a:pt x="263525" y="528637"/>
                    <a:pt x="225425" y="449262"/>
                  </a:cubicBezTo>
                  <a:cubicBezTo>
                    <a:pt x="187325" y="369887"/>
                    <a:pt x="31750" y="174624"/>
                    <a:pt x="15875" y="106362"/>
                  </a:cubicBezTo>
                  <a:cubicBezTo>
                    <a:pt x="0" y="38100"/>
                    <a:pt x="88900" y="0"/>
                    <a:pt x="158750" y="49212"/>
                  </a:cubicBez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</p:grpSp>
      <p:grpSp>
        <p:nvGrpSpPr>
          <p:cNvPr id="37905" name="Group 68">
            <a:extLst>
              <a:ext uri="{FF2B5EF4-FFF2-40B4-BE49-F238E27FC236}">
                <a16:creationId xmlns:a16="http://schemas.microsoft.com/office/drawing/2014/main" id="{73643846-B2B1-4709-A8FE-B6325722B606}"/>
              </a:ext>
            </a:extLst>
          </p:cNvPr>
          <p:cNvGrpSpPr>
            <a:grpSpLocks/>
          </p:cNvGrpSpPr>
          <p:nvPr/>
        </p:nvGrpSpPr>
        <p:grpSpPr bwMode="auto">
          <a:xfrm>
            <a:off x="4916488" y="3355975"/>
            <a:ext cx="711200" cy="698500"/>
            <a:chOff x="4587240" y="3436460"/>
            <a:chExt cx="712468" cy="699363"/>
          </a:xfrm>
        </p:grpSpPr>
        <p:sp>
          <p:nvSpPr>
            <p:cNvPr id="24" name="Freeform 62">
              <a:extLst>
                <a:ext uri="{FF2B5EF4-FFF2-40B4-BE49-F238E27FC236}">
                  <a16:creationId xmlns:a16="http://schemas.microsoft.com/office/drawing/2014/main" id="{DA1D0C73-2B1D-443E-AD3A-BEEED3857ABA}"/>
                </a:ext>
              </a:extLst>
            </p:cNvPr>
            <p:cNvSpPr/>
            <p:nvPr/>
          </p:nvSpPr>
          <p:spPr>
            <a:xfrm rot="21361659">
              <a:off x="4995954" y="3622427"/>
              <a:ext cx="303754" cy="274976"/>
            </a:xfrm>
            <a:custGeom>
              <a:avLst/>
              <a:gdLst>
                <a:gd name="connsiteX0" fmla="*/ 158750 w 1165225"/>
                <a:gd name="connsiteY0" fmla="*/ 49212 h 962024"/>
                <a:gd name="connsiteX1" fmla="*/ 434975 w 1165225"/>
                <a:gd name="connsiteY1" fmla="*/ 401637 h 962024"/>
                <a:gd name="connsiteX2" fmla="*/ 1054100 w 1165225"/>
                <a:gd name="connsiteY2" fmla="*/ 449262 h 962024"/>
                <a:gd name="connsiteX3" fmla="*/ 1073150 w 1165225"/>
                <a:gd name="connsiteY3" fmla="*/ 592137 h 962024"/>
                <a:gd name="connsiteX4" fmla="*/ 501650 w 1165225"/>
                <a:gd name="connsiteY4" fmla="*/ 582612 h 962024"/>
                <a:gd name="connsiteX5" fmla="*/ 168275 w 1165225"/>
                <a:gd name="connsiteY5" fmla="*/ 915987 h 962024"/>
                <a:gd name="connsiteX6" fmla="*/ 53975 w 1165225"/>
                <a:gd name="connsiteY6" fmla="*/ 858837 h 962024"/>
                <a:gd name="connsiteX7" fmla="*/ 244475 w 1165225"/>
                <a:gd name="connsiteY7" fmla="*/ 582612 h 962024"/>
                <a:gd name="connsiteX8" fmla="*/ 225425 w 1165225"/>
                <a:gd name="connsiteY8" fmla="*/ 449262 h 962024"/>
                <a:gd name="connsiteX9" fmla="*/ 15875 w 1165225"/>
                <a:gd name="connsiteY9" fmla="*/ 106362 h 962024"/>
                <a:gd name="connsiteX10" fmla="*/ 158750 w 1165225"/>
                <a:gd name="connsiteY10" fmla="*/ 49212 h 962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65225" h="962024">
                  <a:moveTo>
                    <a:pt x="158750" y="49212"/>
                  </a:moveTo>
                  <a:cubicBezTo>
                    <a:pt x="228600" y="98424"/>
                    <a:pt x="285750" y="334962"/>
                    <a:pt x="434975" y="401637"/>
                  </a:cubicBezTo>
                  <a:cubicBezTo>
                    <a:pt x="584200" y="468312"/>
                    <a:pt x="947738" y="417512"/>
                    <a:pt x="1054100" y="449262"/>
                  </a:cubicBezTo>
                  <a:cubicBezTo>
                    <a:pt x="1160463" y="481012"/>
                    <a:pt x="1165225" y="569912"/>
                    <a:pt x="1073150" y="592137"/>
                  </a:cubicBezTo>
                  <a:cubicBezTo>
                    <a:pt x="981075" y="614362"/>
                    <a:pt x="652463" y="528637"/>
                    <a:pt x="501650" y="582612"/>
                  </a:cubicBezTo>
                  <a:cubicBezTo>
                    <a:pt x="350838" y="636587"/>
                    <a:pt x="242887" y="869950"/>
                    <a:pt x="168275" y="915987"/>
                  </a:cubicBezTo>
                  <a:cubicBezTo>
                    <a:pt x="93663" y="962024"/>
                    <a:pt x="41275" y="914400"/>
                    <a:pt x="53975" y="858837"/>
                  </a:cubicBezTo>
                  <a:cubicBezTo>
                    <a:pt x="66675" y="803274"/>
                    <a:pt x="215900" y="650874"/>
                    <a:pt x="244475" y="582612"/>
                  </a:cubicBezTo>
                  <a:cubicBezTo>
                    <a:pt x="273050" y="514350"/>
                    <a:pt x="263525" y="528637"/>
                    <a:pt x="225425" y="449262"/>
                  </a:cubicBezTo>
                  <a:cubicBezTo>
                    <a:pt x="187325" y="369887"/>
                    <a:pt x="31750" y="174624"/>
                    <a:pt x="15875" y="106362"/>
                  </a:cubicBezTo>
                  <a:cubicBezTo>
                    <a:pt x="0" y="38100"/>
                    <a:pt x="88900" y="0"/>
                    <a:pt x="158750" y="49212"/>
                  </a:cubicBez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25" name="Oval 63">
              <a:extLst>
                <a:ext uri="{FF2B5EF4-FFF2-40B4-BE49-F238E27FC236}">
                  <a16:creationId xmlns:a16="http://schemas.microsoft.com/office/drawing/2014/main" id="{18617C41-9DCB-4B43-873D-846B51FEEEC4}"/>
                </a:ext>
              </a:extLst>
            </p:cNvPr>
            <p:cNvSpPr/>
            <p:nvPr/>
          </p:nvSpPr>
          <p:spPr>
            <a:xfrm>
              <a:off x="4760586" y="3665342"/>
              <a:ext cx="286259" cy="228882"/>
            </a:xfrm>
            <a:prstGeom prst="ellipse">
              <a:avLst/>
            </a:prstGeom>
            <a:solidFill>
              <a:srgbClr val="FF000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400"/>
            </a:p>
          </p:txBody>
        </p:sp>
        <p:sp>
          <p:nvSpPr>
            <p:cNvPr id="26" name="Oval 64">
              <a:extLst>
                <a:ext uri="{FF2B5EF4-FFF2-40B4-BE49-F238E27FC236}">
                  <a16:creationId xmlns:a16="http://schemas.microsoft.com/office/drawing/2014/main" id="{19AF8547-E108-4C5A-8385-17CD83A45F31}"/>
                </a:ext>
              </a:extLst>
            </p:cNvPr>
            <p:cNvSpPr/>
            <p:nvPr/>
          </p:nvSpPr>
          <p:spPr>
            <a:xfrm>
              <a:off x="4587240" y="3603354"/>
              <a:ext cx="637722" cy="329018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40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Ag</a:t>
              </a:r>
            </a:p>
          </p:txBody>
        </p:sp>
        <p:sp>
          <p:nvSpPr>
            <p:cNvPr id="27" name="Freeform 65">
              <a:extLst>
                <a:ext uri="{FF2B5EF4-FFF2-40B4-BE49-F238E27FC236}">
                  <a16:creationId xmlns:a16="http://schemas.microsoft.com/office/drawing/2014/main" id="{DBBAA1B0-B7E5-458F-9DF2-C6E91870BA4C}"/>
                </a:ext>
              </a:extLst>
            </p:cNvPr>
            <p:cNvSpPr/>
            <p:nvPr/>
          </p:nvSpPr>
          <p:spPr>
            <a:xfrm rot="14306138">
              <a:off x="4610382" y="3451486"/>
              <a:ext cx="303588" cy="273537"/>
            </a:xfrm>
            <a:custGeom>
              <a:avLst/>
              <a:gdLst>
                <a:gd name="connsiteX0" fmla="*/ 158750 w 1165225"/>
                <a:gd name="connsiteY0" fmla="*/ 49212 h 962024"/>
                <a:gd name="connsiteX1" fmla="*/ 434975 w 1165225"/>
                <a:gd name="connsiteY1" fmla="*/ 401637 h 962024"/>
                <a:gd name="connsiteX2" fmla="*/ 1054100 w 1165225"/>
                <a:gd name="connsiteY2" fmla="*/ 449262 h 962024"/>
                <a:gd name="connsiteX3" fmla="*/ 1073150 w 1165225"/>
                <a:gd name="connsiteY3" fmla="*/ 592137 h 962024"/>
                <a:gd name="connsiteX4" fmla="*/ 501650 w 1165225"/>
                <a:gd name="connsiteY4" fmla="*/ 582612 h 962024"/>
                <a:gd name="connsiteX5" fmla="*/ 168275 w 1165225"/>
                <a:gd name="connsiteY5" fmla="*/ 915987 h 962024"/>
                <a:gd name="connsiteX6" fmla="*/ 53975 w 1165225"/>
                <a:gd name="connsiteY6" fmla="*/ 858837 h 962024"/>
                <a:gd name="connsiteX7" fmla="*/ 244475 w 1165225"/>
                <a:gd name="connsiteY7" fmla="*/ 582612 h 962024"/>
                <a:gd name="connsiteX8" fmla="*/ 225425 w 1165225"/>
                <a:gd name="connsiteY8" fmla="*/ 449262 h 962024"/>
                <a:gd name="connsiteX9" fmla="*/ 15875 w 1165225"/>
                <a:gd name="connsiteY9" fmla="*/ 106362 h 962024"/>
                <a:gd name="connsiteX10" fmla="*/ 158750 w 1165225"/>
                <a:gd name="connsiteY10" fmla="*/ 49212 h 962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65225" h="962024">
                  <a:moveTo>
                    <a:pt x="158750" y="49212"/>
                  </a:moveTo>
                  <a:cubicBezTo>
                    <a:pt x="228600" y="98424"/>
                    <a:pt x="285750" y="334962"/>
                    <a:pt x="434975" y="401637"/>
                  </a:cubicBezTo>
                  <a:cubicBezTo>
                    <a:pt x="584200" y="468312"/>
                    <a:pt x="947738" y="417512"/>
                    <a:pt x="1054100" y="449262"/>
                  </a:cubicBezTo>
                  <a:cubicBezTo>
                    <a:pt x="1160463" y="481012"/>
                    <a:pt x="1165225" y="569912"/>
                    <a:pt x="1073150" y="592137"/>
                  </a:cubicBezTo>
                  <a:cubicBezTo>
                    <a:pt x="981075" y="614362"/>
                    <a:pt x="652463" y="528637"/>
                    <a:pt x="501650" y="582612"/>
                  </a:cubicBezTo>
                  <a:cubicBezTo>
                    <a:pt x="350838" y="636587"/>
                    <a:pt x="242887" y="869950"/>
                    <a:pt x="168275" y="915987"/>
                  </a:cubicBezTo>
                  <a:cubicBezTo>
                    <a:pt x="93663" y="962024"/>
                    <a:pt x="41275" y="914400"/>
                    <a:pt x="53975" y="858837"/>
                  </a:cubicBezTo>
                  <a:cubicBezTo>
                    <a:pt x="66675" y="803274"/>
                    <a:pt x="215900" y="650874"/>
                    <a:pt x="244475" y="582612"/>
                  </a:cubicBezTo>
                  <a:cubicBezTo>
                    <a:pt x="273050" y="514350"/>
                    <a:pt x="263525" y="528637"/>
                    <a:pt x="225425" y="449262"/>
                  </a:cubicBezTo>
                  <a:cubicBezTo>
                    <a:pt x="187325" y="369887"/>
                    <a:pt x="31750" y="174624"/>
                    <a:pt x="15875" y="106362"/>
                  </a:cubicBezTo>
                  <a:cubicBezTo>
                    <a:pt x="0" y="38100"/>
                    <a:pt x="88900" y="0"/>
                    <a:pt x="158750" y="49212"/>
                  </a:cubicBez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28" name="Freeform 66">
              <a:extLst>
                <a:ext uri="{FF2B5EF4-FFF2-40B4-BE49-F238E27FC236}">
                  <a16:creationId xmlns:a16="http://schemas.microsoft.com/office/drawing/2014/main" id="{860E999F-BF52-430B-81C7-AF20351C29FD}"/>
                </a:ext>
              </a:extLst>
            </p:cNvPr>
            <p:cNvSpPr/>
            <p:nvPr/>
          </p:nvSpPr>
          <p:spPr>
            <a:xfrm rot="7062041">
              <a:off x="4643779" y="3847261"/>
              <a:ext cx="303587" cy="273537"/>
            </a:xfrm>
            <a:custGeom>
              <a:avLst/>
              <a:gdLst>
                <a:gd name="connsiteX0" fmla="*/ 158750 w 1165225"/>
                <a:gd name="connsiteY0" fmla="*/ 49212 h 962024"/>
                <a:gd name="connsiteX1" fmla="*/ 434975 w 1165225"/>
                <a:gd name="connsiteY1" fmla="*/ 401637 h 962024"/>
                <a:gd name="connsiteX2" fmla="*/ 1054100 w 1165225"/>
                <a:gd name="connsiteY2" fmla="*/ 449262 h 962024"/>
                <a:gd name="connsiteX3" fmla="*/ 1073150 w 1165225"/>
                <a:gd name="connsiteY3" fmla="*/ 592137 h 962024"/>
                <a:gd name="connsiteX4" fmla="*/ 501650 w 1165225"/>
                <a:gd name="connsiteY4" fmla="*/ 582612 h 962024"/>
                <a:gd name="connsiteX5" fmla="*/ 168275 w 1165225"/>
                <a:gd name="connsiteY5" fmla="*/ 915987 h 962024"/>
                <a:gd name="connsiteX6" fmla="*/ 53975 w 1165225"/>
                <a:gd name="connsiteY6" fmla="*/ 858837 h 962024"/>
                <a:gd name="connsiteX7" fmla="*/ 244475 w 1165225"/>
                <a:gd name="connsiteY7" fmla="*/ 582612 h 962024"/>
                <a:gd name="connsiteX8" fmla="*/ 225425 w 1165225"/>
                <a:gd name="connsiteY8" fmla="*/ 449262 h 962024"/>
                <a:gd name="connsiteX9" fmla="*/ 15875 w 1165225"/>
                <a:gd name="connsiteY9" fmla="*/ 106362 h 962024"/>
                <a:gd name="connsiteX10" fmla="*/ 158750 w 1165225"/>
                <a:gd name="connsiteY10" fmla="*/ 49212 h 962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65225" h="962024">
                  <a:moveTo>
                    <a:pt x="158750" y="49212"/>
                  </a:moveTo>
                  <a:cubicBezTo>
                    <a:pt x="228600" y="98424"/>
                    <a:pt x="285750" y="334962"/>
                    <a:pt x="434975" y="401637"/>
                  </a:cubicBezTo>
                  <a:cubicBezTo>
                    <a:pt x="584200" y="468312"/>
                    <a:pt x="947738" y="417512"/>
                    <a:pt x="1054100" y="449262"/>
                  </a:cubicBezTo>
                  <a:cubicBezTo>
                    <a:pt x="1160463" y="481012"/>
                    <a:pt x="1165225" y="569912"/>
                    <a:pt x="1073150" y="592137"/>
                  </a:cubicBezTo>
                  <a:cubicBezTo>
                    <a:pt x="981075" y="614362"/>
                    <a:pt x="652463" y="528637"/>
                    <a:pt x="501650" y="582612"/>
                  </a:cubicBezTo>
                  <a:cubicBezTo>
                    <a:pt x="350838" y="636587"/>
                    <a:pt x="242887" y="869950"/>
                    <a:pt x="168275" y="915987"/>
                  </a:cubicBezTo>
                  <a:cubicBezTo>
                    <a:pt x="93663" y="962024"/>
                    <a:pt x="41275" y="914400"/>
                    <a:pt x="53975" y="858837"/>
                  </a:cubicBezTo>
                  <a:cubicBezTo>
                    <a:pt x="66675" y="803274"/>
                    <a:pt x="215900" y="650874"/>
                    <a:pt x="244475" y="582612"/>
                  </a:cubicBezTo>
                  <a:cubicBezTo>
                    <a:pt x="273050" y="514350"/>
                    <a:pt x="263525" y="528637"/>
                    <a:pt x="225425" y="449262"/>
                  </a:cubicBezTo>
                  <a:cubicBezTo>
                    <a:pt x="187325" y="369887"/>
                    <a:pt x="31750" y="174624"/>
                    <a:pt x="15875" y="106362"/>
                  </a:cubicBezTo>
                  <a:cubicBezTo>
                    <a:pt x="0" y="38100"/>
                    <a:pt x="88900" y="0"/>
                    <a:pt x="158750" y="49212"/>
                  </a:cubicBez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</p:grpSp>
      <p:sp>
        <p:nvSpPr>
          <p:cNvPr id="29" name="TextBox 68">
            <a:extLst>
              <a:ext uri="{FF2B5EF4-FFF2-40B4-BE49-F238E27FC236}">
                <a16:creationId xmlns:a16="http://schemas.microsoft.com/office/drawing/2014/main" id="{55C3F148-4079-4B6F-831E-C100F318D7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29088" y="4610100"/>
            <a:ext cx="274796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pt-BR" sz="1800"/>
              <a:t>Excess Complexes Deposited in Tissues</a:t>
            </a:r>
          </a:p>
        </p:txBody>
      </p:sp>
      <p:sp>
        <p:nvSpPr>
          <p:cNvPr id="37907" name="TextBox 72">
            <a:extLst>
              <a:ext uri="{FF2B5EF4-FFF2-40B4-BE49-F238E27FC236}">
                <a16:creationId xmlns:a16="http://schemas.microsoft.com/office/drawing/2014/main" id="{F49BC735-FCA2-47DE-B1CA-8D88899B27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77038" y="2370138"/>
            <a:ext cx="18510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pt-BR" sz="1800"/>
              <a:t>Normal Healthy Immune System</a:t>
            </a:r>
          </a:p>
        </p:txBody>
      </p:sp>
      <p:grpSp>
        <p:nvGrpSpPr>
          <p:cNvPr id="37908" name="Group 153">
            <a:extLst>
              <a:ext uri="{FF2B5EF4-FFF2-40B4-BE49-F238E27FC236}">
                <a16:creationId xmlns:a16="http://schemas.microsoft.com/office/drawing/2014/main" id="{0FC8D5D8-F698-47A3-9288-05FF92C51FAF}"/>
              </a:ext>
            </a:extLst>
          </p:cNvPr>
          <p:cNvGrpSpPr>
            <a:grpSpLocks/>
          </p:cNvGrpSpPr>
          <p:nvPr/>
        </p:nvGrpSpPr>
        <p:grpSpPr bwMode="auto">
          <a:xfrm>
            <a:off x="2216150" y="2409825"/>
            <a:ext cx="4129088" cy="458788"/>
            <a:chOff x="2216782" y="2410230"/>
            <a:chExt cx="4128786" cy="458154"/>
          </a:xfrm>
        </p:grpSpPr>
        <p:grpSp>
          <p:nvGrpSpPr>
            <p:cNvPr id="37933" name="Group 35">
              <a:extLst>
                <a:ext uri="{FF2B5EF4-FFF2-40B4-BE49-F238E27FC236}">
                  <a16:creationId xmlns:a16="http://schemas.microsoft.com/office/drawing/2014/main" id="{DDE2BA11-D17D-4606-9C74-9445191D021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58470" y="2410230"/>
              <a:ext cx="473677" cy="442201"/>
              <a:chOff x="3590925" y="3186113"/>
              <a:chExt cx="1000125" cy="1023937"/>
            </a:xfrm>
          </p:grpSpPr>
          <p:sp>
            <p:nvSpPr>
              <p:cNvPr id="54" name="Freeform 105">
                <a:extLst>
                  <a:ext uri="{FF2B5EF4-FFF2-40B4-BE49-F238E27FC236}">
                    <a16:creationId xmlns:a16="http://schemas.microsoft.com/office/drawing/2014/main" id="{7260C4B5-F4BD-4840-8738-3826E0149984}"/>
                  </a:ext>
                </a:extLst>
              </p:cNvPr>
              <p:cNvSpPr/>
              <p:nvPr/>
            </p:nvSpPr>
            <p:spPr>
              <a:xfrm>
                <a:off x="3590157" y="3186113"/>
                <a:ext cx="1002133" cy="1024168"/>
              </a:xfrm>
              <a:custGeom>
                <a:avLst/>
                <a:gdLst>
                  <a:gd name="connsiteX0" fmla="*/ 300037 w 2451099"/>
                  <a:gd name="connsiteY0" fmla="*/ 1957387 h 2179637"/>
                  <a:gd name="connsiteX1" fmla="*/ 328612 w 2451099"/>
                  <a:gd name="connsiteY1" fmla="*/ 900112 h 2179637"/>
                  <a:gd name="connsiteX2" fmla="*/ 471487 w 2451099"/>
                  <a:gd name="connsiteY2" fmla="*/ 804862 h 2179637"/>
                  <a:gd name="connsiteX3" fmla="*/ 585787 w 2451099"/>
                  <a:gd name="connsiteY3" fmla="*/ 157162 h 2179637"/>
                  <a:gd name="connsiteX4" fmla="*/ 747712 w 2451099"/>
                  <a:gd name="connsiteY4" fmla="*/ 204787 h 2179637"/>
                  <a:gd name="connsiteX5" fmla="*/ 747712 w 2451099"/>
                  <a:gd name="connsiteY5" fmla="*/ 862012 h 2179637"/>
                  <a:gd name="connsiteX6" fmla="*/ 947737 w 2451099"/>
                  <a:gd name="connsiteY6" fmla="*/ 890587 h 2179637"/>
                  <a:gd name="connsiteX7" fmla="*/ 985837 w 2451099"/>
                  <a:gd name="connsiteY7" fmla="*/ 147637 h 2179637"/>
                  <a:gd name="connsiteX8" fmla="*/ 1195387 w 2451099"/>
                  <a:gd name="connsiteY8" fmla="*/ 128587 h 2179637"/>
                  <a:gd name="connsiteX9" fmla="*/ 1195387 w 2451099"/>
                  <a:gd name="connsiteY9" fmla="*/ 919162 h 2179637"/>
                  <a:gd name="connsiteX10" fmla="*/ 1395412 w 2451099"/>
                  <a:gd name="connsiteY10" fmla="*/ 747712 h 2179637"/>
                  <a:gd name="connsiteX11" fmla="*/ 1366837 w 2451099"/>
                  <a:gd name="connsiteY11" fmla="*/ 147637 h 2179637"/>
                  <a:gd name="connsiteX12" fmla="*/ 1519237 w 2451099"/>
                  <a:gd name="connsiteY12" fmla="*/ 138112 h 2179637"/>
                  <a:gd name="connsiteX13" fmla="*/ 1538287 w 2451099"/>
                  <a:gd name="connsiteY13" fmla="*/ 871537 h 2179637"/>
                  <a:gd name="connsiteX14" fmla="*/ 1681162 w 2451099"/>
                  <a:gd name="connsiteY14" fmla="*/ 928687 h 2179637"/>
                  <a:gd name="connsiteX15" fmla="*/ 1709737 w 2451099"/>
                  <a:gd name="connsiteY15" fmla="*/ 138112 h 2179637"/>
                  <a:gd name="connsiteX16" fmla="*/ 1871662 w 2451099"/>
                  <a:gd name="connsiteY16" fmla="*/ 185737 h 2179637"/>
                  <a:gd name="connsiteX17" fmla="*/ 1852612 w 2451099"/>
                  <a:gd name="connsiteY17" fmla="*/ 919162 h 2179637"/>
                  <a:gd name="connsiteX18" fmla="*/ 2043112 w 2451099"/>
                  <a:gd name="connsiteY18" fmla="*/ 966787 h 2179637"/>
                  <a:gd name="connsiteX19" fmla="*/ 2090737 w 2451099"/>
                  <a:gd name="connsiteY19" fmla="*/ 166687 h 2179637"/>
                  <a:gd name="connsiteX20" fmla="*/ 2214562 w 2451099"/>
                  <a:gd name="connsiteY20" fmla="*/ 242887 h 2179637"/>
                  <a:gd name="connsiteX21" fmla="*/ 2138362 w 2451099"/>
                  <a:gd name="connsiteY21" fmla="*/ 966787 h 2179637"/>
                  <a:gd name="connsiteX22" fmla="*/ 2243137 w 2451099"/>
                  <a:gd name="connsiteY22" fmla="*/ 947737 h 2179637"/>
                  <a:gd name="connsiteX23" fmla="*/ 2243137 w 2451099"/>
                  <a:gd name="connsiteY23" fmla="*/ 1995487 h 2179637"/>
                  <a:gd name="connsiteX24" fmla="*/ 2128837 w 2451099"/>
                  <a:gd name="connsiteY24" fmla="*/ 2052637 h 2179637"/>
                  <a:gd name="connsiteX25" fmla="*/ 300037 w 2451099"/>
                  <a:gd name="connsiteY25" fmla="*/ 1957387 h 2179637"/>
                  <a:gd name="connsiteX0" fmla="*/ 322262 w 2473324"/>
                  <a:gd name="connsiteY0" fmla="*/ 1957387 h 2179637"/>
                  <a:gd name="connsiteX1" fmla="*/ 217487 w 2473324"/>
                  <a:gd name="connsiteY1" fmla="*/ 1814512 h 2179637"/>
                  <a:gd name="connsiteX2" fmla="*/ 350837 w 2473324"/>
                  <a:gd name="connsiteY2" fmla="*/ 900112 h 2179637"/>
                  <a:gd name="connsiteX3" fmla="*/ 493712 w 2473324"/>
                  <a:gd name="connsiteY3" fmla="*/ 804862 h 2179637"/>
                  <a:gd name="connsiteX4" fmla="*/ 608012 w 2473324"/>
                  <a:gd name="connsiteY4" fmla="*/ 157162 h 2179637"/>
                  <a:gd name="connsiteX5" fmla="*/ 769937 w 2473324"/>
                  <a:gd name="connsiteY5" fmla="*/ 204787 h 2179637"/>
                  <a:gd name="connsiteX6" fmla="*/ 769937 w 2473324"/>
                  <a:gd name="connsiteY6" fmla="*/ 862012 h 2179637"/>
                  <a:gd name="connsiteX7" fmla="*/ 969962 w 2473324"/>
                  <a:gd name="connsiteY7" fmla="*/ 890587 h 2179637"/>
                  <a:gd name="connsiteX8" fmla="*/ 1008062 w 2473324"/>
                  <a:gd name="connsiteY8" fmla="*/ 147637 h 2179637"/>
                  <a:gd name="connsiteX9" fmla="*/ 1217612 w 2473324"/>
                  <a:gd name="connsiteY9" fmla="*/ 128587 h 2179637"/>
                  <a:gd name="connsiteX10" fmla="*/ 1217612 w 2473324"/>
                  <a:gd name="connsiteY10" fmla="*/ 919162 h 2179637"/>
                  <a:gd name="connsiteX11" fmla="*/ 1417637 w 2473324"/>
                  <a:gd name="connsiteY11" fmla="*/ 747712 h 2179637"/>
                  <a:gd name="connsiteX12" fmla="*/ 1389062 w 2473324"/>
                  <a:gd name="connsiteY12" fmla="*/ 147637 h 2179637"/>
                  <a:gd name="connsiteX13" fmla="*/ 1541462 w 2473324"/>
                  <a:gd name="connsiteY13" fmla="*/ 138112 h 2179637"/>
                  <a:gd name="connsiteX14" fmla="*/ 1560512 w 2473324"/>
                  <a:gd name="connsiteY14" fmla="*/ 871537 h 2179637"/>
                  <a:gd name="connsiteX15" fmla="*/ 1703387 w 2473324"/>
                  <a:gd name="connsiteY15" fmla="*/ 928687 h 2179637"/>
                  <a:gd name="connsiteX16" fmla="*/ 1731962 w 2473324"/>
                  <a:gd name="connsiteY16" fmla="*/ 138112 h 2179637"/>
                  <a:gd name="connsiteX17" fmla="*/ 1893887 w 2473324"/>
                  <a:gd name="connsiteY17" fmla="*/ 185737 h 2179637"/>
                  <a:gd name="connsiteX18" fmla="*/ 1874837 w 2473324"/>
                  <a:gd name="connsiteY18" fmla="*/ 919162 h 2179637"/>
                  <a:gd name="connsiteX19" fmla="*/ 2065337 w 2473324"/>
                  <a:gd name="connsiteY19" fmla="*/ 966787 h 2179637"/>
                  <a:gd name="connsiteX20" fmla="*/ 2112962 w 2473324"/>
                  <a:gd name="connsiteY20" fmla="*/ 166687 h 2179637"/>
                  <a:gd name="connsiteX21" fmla="*/ 2236787 w 2473324"/>
                  <a:gd name="connsiteY21" fmla="*/ 242887 h 2179637"/>
                  <a:gd name="connsiteX22" fmla="*/ 2160587 w 2473324"/>
                  <a:gd name="connsiteY22" fmla="*/ 966787 h 2179637"/>
                  <a:gd name="connsiteX23" fmla="*/ 2265362 w 2473324"/>
                  <a:gd name="connsiteY23" fmla="*/ 947737 h 2179637"/>
                  <a:gd name="connsiteX24" fmla="*/ 2265362 w 2473324"/>
                  <a:gd name="connsiteY24" fmla="*/ 1995487 h 2179637"/>
                  <a:gd name="connsiteX25" fmla="*/ 2151062 w 2473324"/>
                  <a:gd name="connsiteY25" fmla="*/ 2052637 h 2179637"/>
                  <a:gd name="connsiteX26" fmla="*/ 322262 w 2473324"/>
                  <a:gd name="connsiteY26" fmla="*/ 1957387 h 2179637"/>
                  <a:gd name="connsiteX0" fmla="*/ 322262 w 2474912"/>
                  <a:gd name="connsiteY0" fmla="*/ 1957387 h 2070099"/>
                  <a:gd name="connsiteX1" fmla="*/ 217487 w 2474912"/>
                  <a:gd name="connsiteY1" fmla="*/ 1814512 h 2070099"/>
                  <a:gd name="connsiteX2" fmla="*/ 350837 w 2474912"/>
                  <a:gd name="connsiteY2" fmla="*/ 900112 h 2070099"/>
                  <a:gd name="connsiteX3" fmla="*/ 493712 w 2474912"/>
                  <a:gd name="connsiteY3" fmla="*/ 804862 h 2070099"/>
                  <a:gd name="connsiteX4" fmla="*/ 608012 w 2474912"/>
                  <a:gd name="connsiteY4" fmla="*/ 157162 h 2070099"/>
                  <a:gd name="connsiteX5" fmla="*/ 769937 w 2474912"/>
                  <a:gd name="connsiteY5" fmla="*/ 204787 h 2070099"/>
                  <a:gd name="connsiteX6" fmla="*/ 769937 w 2474912"/>
                  <a:gd name="connsiteY6" fmla="*/ 862012 h 2070099"/>
                  <a:gd name="connsiteX7" fmla="*/ 969962 w 2474912"/>
                  <a:gd name="connsiteY7" fmla="*/ 890587 h 2070099"/>
                  <a:gd name="connsiteX8" fmla="*/ 1008062 w 2474912"/>
                  <a:gd name="connsiteY8" fmla="*/ 147637 h 2070099"/>
                  <a:gd name="connsiteX9" fmla="*/ 1217612 w 2474912"/>
                  <a:gd name="connsiteY9" fmla="*/ 128587 h 2070099"/>
                  <a:gd name="connsiteX10" fmla="*/ 1217612 w 2474912"/>
                  <a:gd name="connsiteY10" fmla="*/ 919162 h 2070099"/>
                  <a:gd name="connsiteX11" fmla="*/ 1417637 w 2474912"/>
                  <a:gd name="connsiteY11" fmla="*/ 747712 h 2070099"/>
                  <a:gd name="connsiteX12" fmla="*/ 1389062 w 2474912"/>
                  <a:gd name="connsiteY12" fmla="*/ 147637 h 2070099"/>
                  <a:gd name="connsiteX13" fmla="*/ 1541462 w 2474912"/>
                  <a:gd name="connsiteY13" fmla="*/ 138112 h 2070099"/>
                  <a:gd name="connsiteX14" fmla="*/ 1560512 w 2474912"/>
                  <a:gd name="connsiteY14" fmla="*/ 871537 h 2070099"/>
                  <a:gd name="connsiteX15" fmla="*/ 1703387 w 2474912"/>
                  <a:gd name="connsiteY15" fmla="*/ 928687 h 2070099"/>
                  <a:gd name="connsiteX16" fmla="*/ 1731962 w 2474912"/>
                  <a:gd name="connsiteY16" fmla="*/ 138112 h 2070099"/>
                  <a:gd name="connsiteX17" fmla="*/ 1893887 w 2474912"/>
                  <a:gd name="connsiteY17" fmla="*/ 185737 h 2070099"/>
                  <a:gd name="connsiteX18" fmla="*/ 1874837 w 2474912"/>
                  <a:gd name="connsiteY18" fmla="*/ 919162 h 2070099"/>
                  <a:gd name="connsiteX19" fmla="*/ 2065337 w 2474912"/>
                  <a:gd name="connsiteY19" fmla="*/ 966787 h 2070099"/>
                  <a:gd name="connsiteX20" fmla="*/ 2112962 w 2474912"/>
                  <a:gd name="connsiteY20" fmla="*/ 166687 h 2070099"/>
                  <a:gd name="connsiteX21" fmla="*/ 2236787 w 2474912"/>
                  <a:gd name="connsiteY21" fmla="*/ 242887 h 2070099"/>
                  <a:gd name="connsiteX22" fmla="*/ 2160587 w 2474912"/>
                  <a:gd name="connsiteY22" fmla="*/ 966787 h 2070099"/>
                  <a:gd name="connsiteX23" fmla="*/ 2265362 w 2474912"/>
                  <a:gd name="connsiteY23" fmla="*/ 947737 h 2070099"/>
                  <a:gd name="connsiteX24" fmla="*/ 2265362 w 2474912"/>
                  <a:gd name="connsiteY24" fmla="*/ 1852612 h 2070099"/>
                  <a:gd name="connsiteX25" fmla="*/ 2151062 w 2474912"/>
                  <a:gd name="connsiteY25" fmla="*/ 2052637 h 2070099"/>
                  <a:gd name="connsiteX26" fmla="*/ 322262 w 2474912"/>
                  <a:gd name="connsiteY26" fmla="*/ 1957387 h 2070099"/>
                  <a:gd name="connsiteX0" fmla="*/ 323850 w 2486025"/>
                  <a:gd name="connsiteY0" fmla="*/ 1957387 h 2027237"/>
                  <a:gd name="connsiteX1" fmla="*/ 219075 w 2486025"/>
                  <a:gd name="connsiteY1" fmla="*/ 1814512 h 2027237"/>
                  <a:gd name="connsiteX2" fmla="*/ 352425 w 2486025"/>
                  <a:gd name="connsiteY2" fmla="*/ 900112 h 2027237"/>
                  <a:gd name="connsiteX3" fmla="*/ 495300 w 2486025"/>
                  <a:gd name="connsiteY3" fmla="*/ 804862 h 2027237"/>
                  <a:gd name="connsiteX4" fmla="*/ 609600 w 2486025"/>
                  <a:gd name="connsiteY4" fmla="*/ 157162 h 2027237"/>
                  <a:gd name="connsiteX5" fmla="*/ 771525 w 2486025"/>
                  <a:gd name="connsiteY5" fmla="*/ 204787 h 2027237"/>
                  <a:gd name="connsiteX6" fmla="*/ 771525 w 2486025"/>
                  <a:gd name="connsiteY6" fmla="*/ 862012 h 2027237"/>
                  <a:gd name="connsiteX7" fmla="*/ 971550 w 2486025"/>
                  <a:gd name="connsiteY7" fmla="*/ 890587 h 2027237"/>
                  <a:gd name="connsiteX8" fmla="*/ 1009650 w 2486025"/>
                  <a:gd name="connsiteY8" fmla="*/ 147637 h 2027237"/>
                  <a:gd name="connsiteX9" fmla="*/ 1219200 w 2486025"/>
                  <a:gd name="connsiteY9" fmla="*/ 128587 h 2027237"/>
                  <a:gd name="connsiteX10" fmla="*/ 1219200 w 2486025"/>
                  <a:gd name="connsiteY10" fmla="*/ 919162 h 2027237"/>
                  <a:gd name="connsiteX11" fmla="*/ 1419225 w 2486025"/>
                  <a:gd name="connsiteY11" fmla="*/ 747712 h 2027237"/>
                  <a:gd name="connsiteX12" fmla="*/ 1390650 w 2486025"/>
                  <a:gd name="connsiteY12" fmla="*/ 147637 h 2027237"/>
                  <a:gd name="connsiteX13" fmla="*/ 1543050 w 2486025"/>
                  <a:gd name="connsiteY13" fmla="*/ 138112 h 2027237"/>
                  <a:gd name="connsiteX14" fmla="*/ 1562100 w 2486025"/>
                  <a:gd name="connsiteY14" fmla="*/ 871537 h 2027237"/>
                  <a:gd name="connsiteX15" fmla="*/ 1704975 w 2486025"/>
                  <a:gd name="connsiteY15" fmla="*/ 928687 h 2027237"/>
                  <a:gd name="connsiteX16" fmla="*/ 1733550 w 2486025"/>
                  <a:gd name="connsiteY16" fmla="*/ 138112 h 2027237"/>
                  <a:gd name="connsiteX17" fmla="*/ 1895475 w 2486025"/>
                  <a:gd name="connsiteY17" fmla="*/ 185737 h 2027237"/>
                  <a:gd name="connsiteX18" fmla="*/ 1876425 w 2486025"/>
                  <a:gd name="connsiteY18" fmla="*/ 919162 h 2027237"/>
                  <a:gd name="connsiteX19" fmla="*/ 2066925 w 2486025"/>
                  <a:gd name="connsiteY19" fmla="*/ 966787 h 2027237"/>
                  <a:gd name="connsiteX20" fmla="*/ 2114550 w 2486025"/>
                  <a:gd name="connsiteY20" fmla="*/ 166687 h 2027237"/>
                  <a:gd name="connsiteX21" fmla="*/ 2238375 w 2486025"/>
                  <a:gd name="connsiteY21" fmla="*/ 242887 h 2027237"/>
                  <a:gd name="connsiteX22" fmla="*/ 2162175 w 2486025"/>
                  <a:gd name="connsiteY22" fmla="*/ 966787 h 2027237"/>
                  <a:gd name="connsiteX23" fmla="*/ 2266950 w 2486025"/>
                  <a:gd name="connsiteY23" fmla="*/ 947737 h 2027237"/>
                  <a:gd name="connsiteX24" fmla="*/ 2266950 w 2486025"/>
                  <a:gd name="connsiteY24" fmla="*/ 1852612 h 2027237"/>
                  <a:gd name="connsiteX25" fmla="*/ 2162175 w 2486025"/>
                  <a:gd name="connsiteY25" fmla="*/ 1995487 h 2027237"/>
                  <a:gd name="connsiteX26" fmla="*/ 323850 w 2486025"/>
                  <a:gd name="connsiteY26" fmla="*/ 1957387 h 2027237"/>
                  <a:gd name="connsiteX0" fmla="*/ 323850 w 2295525"/>
                  <a:gd name="connsiteY0" fmla="*/ 1957387 h 2027237"/>
                  <a:gd name="connsiteX1" fmla="*/ 219075 w 2295525"/>
                  <a:gd name="connsiteY1" fmla="*/ 1814512 h 2027237"/>
                  <a:gd name="connsiteX2" fmla="*/ 352425 w 2295525"/>
                  <a:gd name="connsiteY2" fmla="*/ 900112 h 2027237"/>
                  <a:gd name="connsiteX3" fmla="*/ 495300 w 2295525"/>
                  <a:gd name="connsiteY3" fmla="*/ 804862 h 2027237"/>
                  <a:gd name="connsiteX4" fmla="*/ 609600 w 2295525"/>
                  <a:gd name="connsiteY4" fmla="*/ 157162 h 2027237"/>
                  <a:gd name="connsiteX5" fmla="*/ 771525 w 2295525"/>
                  <a:gd name="connsiteY5" fmla="*/ 204787 h 2027237"/>
                  <a:gd name="connsiteX6" fmla="*/ 771525 w 2295525"/>
                  <a:gd name="connsiteY6" fmla="*/ 862012 h 2027237"/>
                  <a:gd name="connsiteX7" fmla="*/ 971550 w 2295525"/>
                  <a:gd name="connsiteY7" fmla="*/ 890587 h 2027237"/>
                  <a:gd name="connsiteX8" fmla="*/ 1009650 w 2295525"/>
                  <a:gd name="connsiteY8" fmla="*/ 147637 h 2027237"/>
                  <a:gd name="connsiteX9" fmla="*/ 1219200 w 2295525"/>
                  <a:gd name="connsiteY9" fmla="*/ 128587 h 2027237"/>
                  <a:gd name="connsiteX10" fmla="*/ 1219200 w 2295525"/>
                  <a:gd name="connsiteY10" fmla="*/ 919162 h 2027237"/>
                  <a:gd name="connsiteX11" fmla="*/ 1419225 w 2295525"/>
                  <a:gd name="connsiteY11" fmla="*/ 747712 h 2027237"/>
                  <a:gd name="connsiteX12" fmla="*/ 1390650 w 2295525"/>
                  <a:gd name="connsiteY12" fmla="*/ 147637 h 2027237"/>
                  <a:gd name="connsiteX13" fmla="*/ 1543050 w 2295525"/>
                  <a:gd name="connsiteY13" fmla="*/ 138112 h 2027237"/>
                  <a:gd name="connsiteX14" fmla="*/ 1562100 w 2295525"/>
                  <a:gd name="connsiteY14" fmla="*/ 871537 h 2027237"/>
                  <a:gd name="connsiteX15" fmla="*/ 1704975 w 2295525"/>
                  <a:gd name="connsiteY15" fmla="*/ 928687 h 2027237"/>
                  <a:gd name="connsiteX16" fmla="*/ 1733550 w 2295525"/>
                  <a:gd name="connsiteY16" fmla="*/ 138112 h 2027237"/>
                  <a:gd name="connsiteX17" fmla="*/ 1895475 w 2295525"/>
                  <a:gd name="connsiteY17" fmla="*/ 185737 h 2027237"/>
                  <a:gd name="connsiteX18" fmla="*/ 1876425 w 2295525"/>
                  <a:gd name="connsiteY18" fmla="*/ 919162 h 2027237"/>
                  <a:gd name="connsiteX19" fmla="*/ 2066925 w 2295525"/>
                  <a:gd name="connsiteY19" fmla="*/ 966787 h 2027237"/>
                  <a:gd name="connsiteX20" fmla="*/ 2114550 w 2295525"/>
                  <a:gd name="connsiteY20" fmla="*/ 166687 h 2027237"/>
                  <a:gd name="connsiteX21" fmla="*/ 2238375 w 2295525"/>
                  <a:gd name="connsiteY21" fmla="*/ 242887 h 2027237"/>
                  <a:gd name="connsiteX22" fmla="*/ 2162175 w 2295525"/>
                  <a:gd name="connsiteY22" fmla="*/ 966787 h 2027237"/>
                  <a:gd name="connsiteX23" fmla="*/ 2266950 w 2295525"/>
                  <a:gd name="connsiteY23" fmla="*/ 947737 h 2027237"/>
                  <a:gd name="connsiteX24" fmla="*/ 2266950 w 2295525"/>
                  <a:gd name="connsiteY24" fmla="*/ 1852612 h 2027237"/>
                  <a:gd name="connsiteX25" fmla="*/ 2162175 w 2295525"/>
                  <a:gd name="connsiteY25" fmla="*/ 1995487 h 2027237"/>
                  <a:gd name="connsiteX26" fmla="*/ 323850 w 2295525"/>
                  <a:gd name="connsiteY26" fmla="*/ 1957387 h 2027237"/>
                  <a:gd name="connsiteX0" fmla="*/ 323850 w 2371725"/>
                  <a:gd name="connsiteY0" fmla="*/ 1957387 h 2027237"/>
                  <a:gd name="connsiteX1" fmla="*/ 219075 w 2371725"/>
                  <a:gd name="connsiteY1" fmla="*/ 1814512 h 2027237"/>
                  <a:gd name="connsiteX2" fmla="*/ 352425 w 2371725"/>
                  <a:gd name="connsiteY2" fmla="*/ 900112 h 2027237"/>
                  <a:gd name="connsiteX3" fmla="*/ 495300 w 2371725"/>
                  <a:gd name="connsiteY3" fmla="*/ 804862 h 2027237"/>
                  <a:gd name="connsiteX4" fmla="*/ 609600 w 2371725"/>
                  <a:gd name="connsiteY4" fmla="*/ 157162 h 2027237"/>
                  <a:gd name="connsiteX5" fmla="*/ 771525 w 2371725"/>
                  <a:gd name="connsiteY5" fmla="*/ 204787 h 2027237"/>
                  <a:gd name="connsiteX6" fmla="*/ 771525 w 2371725"/>
                  <a:gd name="connsiteY6" fmla="*/ 862012 h 2027237"/>
                  <a:gd name="connsiteX7" fmla="*/ 971550 w 2371725"/>
                  <a:gd name="connsiteY7" fmla="*/ 890587 h 2027237"/>
                  <a:gd name="connsiteX8" fmla="*/ 1009650 w 2371725"/>
                  <a:gd name="connsiteY8" fmla="*/ 147637 h 2027237"/>
                  <a:gd name="connsiteX9" fmla="*/ 1219200 w 2371725"/>
                  <a:gd name="connsiteY9" fmla="*/ 128587 h 2027237"/>
                  <a:gd name="connsiteX10" fmla="*/ 1219200 w 2371725"/>
                  <a:gd name="connsiteY10" fmla="*/ 919162 h 2027237"/>
                  <a:gd name="connsiteX11" fmla="*/ 1419225 w 2371725"/>
                  <a:gd name="connsiteY11" fmla="*/ 747712 h 2027237"/>
                  <a:gd name="connsiteX12" fmla="*/ 1390650 w 2371725"/>
                  <a:gd name="connsiteY12" fmla="*/ 147637 h 2027237"/>
                  <a:gd name="connsiteX13" fmla="*/ 1543050 w 2371725"/>
                  <a:gd name="connsiteY13" fmla="*/ 138112 h 2027237"/>
                  <a:gd name="connsiteX14" fmla="*/ 1562100 w 2371725"/>
                  <a:gd name="connsiteY14" fmla="*/ 871537 h 2027237"/>
                  <a:gd name="connsiteX15" fmla="*/ 1704975 w 2371725"/>
                  <a:gd name="connsiteY15" fmla="*/ 928687 h 2027237"/>
                  <a:gd name="connsiteX16" fmla="*/ 1733550 w 2371725"/>
                  <a:gd name="connsiteY16" fmla="*/ 138112 h 2027237"/>
                  <a:gd name="connsiteX17" fmla="*/ 1895475 w 2371725"/>
                  <a:gd name="connsiteY17" fmla="*/ 185737 h 2027237"/>
                  <a:gd name="connsiteX18" fmla="*/ 1876425 w 2371725"/>
                  <a:gd name="connsiteY18" fmla="*/ 919162 h 2027237"/>
                  <a:gd name="connsiteX19" fmla="*/ 2066925 w 2371725"/>
                  <a:gd name="connsiteY19" fmla="*/ 966787 h 2027237"/>
                  <a:gd name="connsiteX20" fmla="*/ 2114550 w 2371725"/>
                  <a:gd name="connsiteY20" fmla="*/ 166687 h 2027237"/>
                  <a:gd name="connsiteX21" fmla="*/ 2238375 w 2371725"/>
                  <a:gd name="connsiteY21" fmla="*/ 242887 h 2027237"/>
                  <a:gd name="connsiteX22" fmla="*/ 2162175 w 2371725"/>
                  <a:gd name="connsiteY22" fmla="*/ 966787 h 2027237"/>
                  <a:gd name="connsiteX23" fmla="*/ 2266950 w 2371725"/>
                  <a:gd name="connsiteY23" fmla="*/ 947737 h 2027237"/>
                  <a:gd name="connsiteX24" fmla="*/ 2266950 w 2371725"/>
                  <a:gd name="connsiteY24" fmla="*/ 1852612 h 2027237"/>
                  <a:gd name="connsiteX25" fmla="*/ 2162175 w 2371725"/>
                  <a:gd name="connsiteY25" fmla="*/ 1995487 h 2027237"/>
                  <a:gd name="connsiteX26" fmla="*/ 323850 w 2371725"/>
                  <a:gd name="connsiteY26" fmla="*/ 1957387 h 2027237"/>
                  <a:gd name="connsiteX0" fmla="*/ 388938 w 2189163"/>
                  <a:gd name="connsiteY0" fmla="*/ 1966912 h 2027237"/>
                  <a:gd name="connsiteX1" fmla="*/ 36513 w 2189163"/>
                  <a:gd name="connsiteY1" fmla="*/ 1814512 h 2027237"/>
                  <a:gd name="connsiteX2" fmla="*/ 169863 w 2189163"/>
                  <a:gd name="connsiteY2" fmla="*/ 900112 h 2027237"/>
                  <a:gd name="connsiteX3" fmla="*/ 312738 w 2189163"/>
                  <a:gd name="connsiteY3" fmla="*/ 804862 h 2027237"/>
                  <a:gd name="connsiteX4" fmla="*/ 427038 w 2189163"/>
                  <a:gd name="connsiteY4" fmla="*/ 157162 h 2027237"/>
                  <a:gd name="connsiteX5" fmla="*/ 588963 w 2189163"/>
                  <a:gd name="connsiteY5" fmla="*/ 204787 h 2027237"/>
                  <a:gd name="connsiteX6" fmla="*/ 588963 w 2189163"/>
                  <a:gd name="connsiteY6" fmla="*/ 862012 h 2027237"/>
                  <a:gd name="connsiteX7" fmla="*/ 788988 w 2189163"/>
                  <a:gd name="connsiteY7" fmla="*/ 890587 h 2027237"/>
                  <a:gd name="connsiteX8" fmla="*/ 827088 w 2189163"/>
                  <a:gd name="connsiteY8" fmla="*/ 147637 h 2027237"/>
                  <a:gd name="connsiteX9" fmla="*/ 1036638 w 2189163"/>
                  <a:gd name="connsiteY9" fmla="*/ 128587 h 2027237"/>
                  <a:gd name="connsiteX10" fmla="*/ 1036638 w 2189163"/>
                  <a:gd name="connsiteY10" fmla="*/ 919162 h 2027237"/>
                  <a:gd name="connsiteX11" fmla="*/ 1236663 w 2189163"/>
                  <a:gd name="connsiteY11" fmla="*/ 747712 h 2027237"/>
                  <a:gd name="connsiteX12" fmla="*/ 1208088 w 2189163"/>
                  <a:gd name="connsiteY12" fmla="*/ 147637 h 2027237"/>
                  <a:gd name="connsiteX13" fmla="*/ 1360488 w 2189163"/>
                  <a:gd name="connsiteY13" fmla="*/ 138112 h 2027237"/>
                  <a:gd name="connsiteX14" fmla="*/ 1379538 w 2189163"/>
                  <a:gd name="connsiteY14" fmla="*/ 871537 h 2027237"/>
                  <a:gd name="connsiteX15" fmla="*/ 1522413 w 2189163"/>
                  <a:gd name="connsiteY15" fmla="*/ 928687 h 2027237"/>
                  <a:gd name="connsiteX16" fmla="*/ 1550988 w 2189163"/>
                  <a:gd name="connsiteY16" fmla="*/ 138112 h 2027237"/>
                  <a:gd name="connsiteX17" fmla="*/ 1712913 w 2189163"/>
                  <a:gd name="connsiteY17" fmla="*/ 185737 h 2027237"/>
                  <a:gd name="connsiteX18" fmla="*/ 1693863 w 2189163"/>
                  <a:gd name="connsiteY18" fmla="*/ 919162 h 2027237"/>
                  <a:gd name="connsiteX19" fmla="*/ 1884363 w 2189163"/>
                  <a:gd name="connsiteY19" fmla="*/ 966787 h 2027237"/>
                  <a:gd name="connsiteX20" fmla="*/ 1931988 w 2189163"/>
                  <a:gd name="connsiteY20" fmla="*/ 166687 h 2027237"/>
                  <a:gd name="connsiteX21" fmla="*/ 2055813 w 2189163"/>
                  <a:gd name="connsiteY21" fmla="*/ 242887 h 2027237"/>
                  <a:gd name="connsiteX22" fmla="*/ 1979613 w 2189163"/>
                  <a:gd name="connsiteY22" fmla="*/ 966787 h 2027237"/>
                  <a:gd name="connsiteX23" fmla="*/ 2084388 w 2189163"/>
                  <a:gd name="connsiteY23" fmla="*/ 947737 h 2027237"/>
                  <a:gd name="connsiteX24" fmla="*/ 2084388 w 2189163"/>
                  <a:gd name="connsiteY24" fmla="*/ 1852612 h 2027237"/>
                  <a:gd name="connsiteX25" fmla="*/ 1979613 w 2189163"/>
                  <a:gd name="connsiteY25" fmla="*/ 1995487 h 2027237"/>
                  <a:gd name="connsiteX26" fmla="*/ 388938 w 2189163"/>
                  <a:gd name="connsiteY26" fmla="*/ 1966912 h 2027237"/>
                  <a:gd name="connsiteX0" fmla="*/ 388938 w 2189163"/>
                  <a:gd name="connsiteY0" fmla="*/ 1966912 h 2027237"/>
                  <a:gd name="connsiteX1" fmla="*/ 36513 w 2189163"/>
                  <a:gd name="connsiteY1" fmla="*/ 1814512 h 2027237"/>
                  <a:gd name="connsiteX2" fmla="*/ 169863 w 2189163"/>
                  <a:gd name="connsiteY2" fmla="*/ 900112 h 2027237"/>
                  <a:gd name="connsiteX3" fmla="*/ 312738 w 2189163"/>
                  <a:gd name="connsiteY3" fmla="*/ 804862 h 2027237"/>
                  <a:gd name="connsiteX4" fmla="*/ 427038 w 2189163"/>
                  <a:gd name="connsiteY4" fmla="*/ 157162 h 2027237"/>
                  <a:gd name="connsiteX5" fmla="*/ 588963 w 2189163"/>
                  <a:gd name="connsiteY5" fmla="*/ 204787 h 2027237"/>
                  <a:gd name="connsiteX6" fmla="*/ 588963 w 2189163"/>
                  <a:gd name="connsiteY6" fmla="*/ 862012 h 2027237"/>
                  <a:gd name="connsiteX7" fmla="*/ 788988 w 2189163"/>
                  <a:gd name="connsiteY7" fmla="*/ 890587 h 2027237"/>
                  <a:gd name="connsiteX8" fmla="*/ 827088 w 2189163"/>
                  <a:gd name="connsiteY8" fmla="*/ 147637 h 2027237"/>
                  <a:gd name="connsiteX9" fmla="*/ 1036638 w 2189163"/>
                  <a:gd name="connsiteY9" fmla="*/ 128587 h 2027237"/>
                  <a:gd name="connsiteX10" fmla="*/ 1036638 w 2189163"/>
                  <a:gd name="connsiteY10" fmla="*/ 919162 h 2027237"/>
                  <a:gd name="connsiteX11" fmla="*/ 1236663 w 2189163"/>
                  <a:gd name="connsiteY11" fmla="*/ 747712 h 2027237"/>
                  <a:gd name="connsiteX12" fmla="*/ 1208088 w 2189163"/>
                  <a:gd name="connsiteY12" fmla="*/ 147637 h 2027237"/>
                  <a:gd name="connsiteX13" fmla="*/ 1360488 w 2189163"/>
                  <a:gd name="connsiteY13" fmla="*/ 138112 h 2027237"/>
                  <a:gd name="connsiteX14" fmla="*/ 1379538 w 2189163"/>
                  <a:gd name="connsiteY14" fmla="*/ 871537 h 2027237"/>
                  <a:gd name="connsiteX15" fmla="*/ 1522413 w 2189163"/>
                  <a:gd name="connsiteY15" fmla="*/ 928687 h 2027237"/>
                  <a:gd name="connsiteX16" fmla="*/ 1550988 w 2189163"/>
                  <a:gd name="connsiteY16" fmla="*/ 138112 h 2027237"/>
                  <a:gd name="connsiteX17" fmla="*/ 1712913 w 2189163"/>
                  <a:gd name="connsiteY17" fmla="*/ 185737 h 2027237"/>
                  <a:gd name="connsiteX18" fmla="*/ 1693863 w 2189163"/>
                  <a:gd name="connsiteY18" fmla="*/ 919162 h 2027237"/>
                  <a:gd name="connsiteX19" fmla="*/ 1884363 w 2189163"/>
                  <a:gd name="connsiteY19" fmla="*/ 966787 h 2027237"/>
                  <a:gd name="connsiteX20" fmla="*/ 1931988 w 2189163"/>
                  <a:gd name="connsiteY20" fmla="*/ 166687 h 2027237"/>
                  <a:gd name="connsiteX21" fmla="*/ 2055813 w 2189163"/>
                  <a:gd name="connsiteY21" fmla="*/ 242887 h 2027237"/>
                  <a:gd name="connsiteX22" fmla="*/ 1979613 w 2189163"/>
                  <a:gd name="connsiteY22" fmla="*/ 966787 h 2027237"/>
                  <a:gd name="connsiteX23" fmla="*/ 2084388 w 2189163"/>
                  <a:gd name="connsiteY23" fmla="*/ 947737 h 2027237"/>
                  <a:gd name="connsiteX24" fmla="*/ 2084388 w 2189163"/>
                  <a:gd name="connsiteY24" fmla="*/ 1852612 h 2027237"/>
                  <a:gd name="connsiteX25" fmla="*/ 1979613 w 2189163"/>
                  <a:gd name="connsiteY25" fmla="*/ 1995487 h 2027237"/>
                  <a:gd name="connsiteX26" fmla="*/ 388938 w 2189163"/>
                  <a:gd name="connsiteY26" fmla="*/ 1966912 h 2027237"/>
                  <a:gd name="connsiteX0" fmla="*/ 388938 w 2189163"/>
                  <a:gd name="connsiteY0" fmla="*/ 1966912 h 2027237"/>
                  <a:gd name="connsiteX1" fmla="*/ 36513 w 2189163"/>
                  <a:gd name="connsiteY1" fmla="*/ 1814512 h 2027237"/>
                  <a:gd name="connsiteX2" fmla="*/ 169863 w 2189163"/>
                  <a:gd name="connsiteY2" fmla="*/ 900112 h 2027237"/>
                  <a:gd name="connsiteX3" fmla="*/ 312738 w 2189163"/>
                  <a:gd name="connsiteY3" fmla="*/ 804862 h 2027237"/>
                  <a:gd name="connsiteX4" fmla="*/ 427038 w 2189163"/>
                  <a:gd name="connsiteY4" fmla="*/ 157162 h 2027237"/>
                  <a:gd name="connsiteX5" fmla="*/ 588963 w 2189163"/>
                  <a:gd name="connsiteY5" fmla="*/ 204787 h 2027237"/>
                  <a:gd name="connsiteX6" fmla="*/ 588963 w 2189163"/>
                  <a:gd name="connsiteY6" fmla="*/ 862012 h 2027237"/>
                  <a:gd name="connsiteX7" fmla="*/ 788988 w 2189163"/>
                  <a:gd name="connsiteY7" fmla="*/ 890587 h 2027237"/>
                  <a:gd name="connsiteX8" fmla="*/ 827088 w 2189163"/>
                  <a:gd name="connsiteY8" fmla="*/ 147637 h 2027237"/>
                  <a:gd name="connsiteX9" fmla="*/ 1036638 w 2189163"/>
                  <a:gd name="connsiteY9" fmla="*/ 128587 h 2027237"/>
                  <a:gd name="connsiteX10" fmla="*/ 1036638 w 2189163"/>
                  <a:gd name="connsiteY10" fmla="*/ 919162 h 2027237"/>
                  <a:gd name="connsiteX11" fmla="*/ 1236663 w 2189163"/>
                  <a:gd name="connsiteY11" fmla="*/ 747712 h 2027237"/>
                  <a:gd name="connsiteX12" fmla="*/ 1208088 w 2189163"/>
                  <a:gd name="connsiteY12" fmla="*/ 147637 h 2027237"/>
                  <a:gd name="connsiteX13" fmla="*/ 1360488 w 2189163"/>
                  <a:gd name="connsiteY13" fmla="*/ 138112 h 2027237"/>
                  <a:gd name="connsiteX14" fmla="*/ 1379538 w 2189163"/>
                  <a:gd name="connsiteY14" fmla="*/ 871537 h 2027237"/>
                  <a:gd name="connsiteX15" fmla="*/ 1522413 w 2189163"/>
                  <a:gd name="connsiteY15" fmla="*/ 928687 h 2027237"/>
                  <a:gd name="connsiteX16" fmla="*/ 1550988 w 2189163"/>
                  <a:gd name="connsiteY16" fmla="*/ 138112 h 2027237"/>
                  <a:gd name="connsiteX17" fmla="*/ 1712913 w 2189163"/>
                  <a:gd name="connsiteY17" fmla="*/ 185737 h 2027237"/>
                  <a:gd name="connsiteX18" fmla="*/ 1693863 w 2189163"/>
                  <a:gd name="connsiteY18" fmla="*/ 919162 h 2027237"/>
                  <a:gd name="connsiteX19" fmla="*/ 1884363 w 2189163"/>
                  <a:gd name="connsiteY19" fmla="*/ 966787 h 2027237"/>
                  <a:gd name="connsiteX20" fmla="*/ 1931988 w 2189163"/>
                  <a:gd name="connsiteY20" fmla="*/ 166687 h 2027237"/>
                  <a:gd name="connsiteX21" fmla="*/ 2055813 w 2189163"/>
                  <a:gd name="connsiteY21" fmla="*/ 242887 h 2027237"/>
                  <a:gd name="connsiteX22" fmla="*/ 1979613 w 2189163"/>
                  <a:gd name="connsiteY22" fmla="*/ 966787 h 2027237"/>
                  <a:gd name="connsiteX23" fmla="*/ 2084388 w 2189163"/>
                  <a:gd name="connsiteY23" fmla="*/ 947737 h 2027237"/>
                  <a:gd name="connsiteX24" fmla="*/ 2084388 w 2189163"/>
                  <a:gd name="connsiteY24" fmla="*/ 1852612 h 2027237"/>
                  <a:gd name="connsiteX25" fmla="*/ 1979613 w 2189163"/>
                  <a:gd name="connsiteY25" fmla="*/ 1995487 h 2027237"/>
                  <a:gd name="connsiteX26" fmla="*/ 388938 w 2189163"/>
                  <a:gd name="connsiteY26" fmla="*/ 1966912 h 2027237"/>
                  <a:gd name="connsiteX0" fmla="*/ 293688 w 2093913"/>
                  <a:gd name="connsiteY0" fmla="*/ 1966912 h 2027237"/>
                  <a:gd name="connsiteX1" fmla="*/ 36513 w 2093913"/>
                  <a:gd name="connsiteY1" fmla="*/ 1766887 h 2027237"/>
                  <a:gd name="connsiteX2" fmla="*/ 74613 w 2093913"/>
                  <a:gd name="connsiteY2" fmla="*/ 900112 h 2027237"/>
                  <a:gd name="connsiteX3" fmla="*/ 217488 w 2093913"/>
                  <a:gd name="connsiteY3" fmla="*/ 804862 h 2027237"/>
                  <a:gd name="connsiteX4" fmla="*/ 331788 w 2093913"/>
                  <a:gd name="connsiteY4" fmla="*/ 157162 h 2027237"/>
                  <a:gd name="connsiteX5" fmla="*/ 493713 w 2093913"/>
                  <a:gd name="connsiteY5" fmla="*/ 204787 h 2027237"/>
                  <a:gd name="connsiteX6" fmla="*/ 493713 w 2093913"/>
                  <a:gd name="connsiteY6" fmla="*/ 862012 h 2027237"/>
                  <a:gd name="connsiteX7" fmla="*/ 693738 w 2093913"/>
                  <a:gd name="connsiteY7" fmla="*/ 890587 h 2027237"/>
                  <a:gd name="connsiteX8" fmla="*/ 731838 w 2093913"/>
                  <a:gd name="connsiteY8" fmla="*/ 147637 h 2027237"/>
                  <a:gd name="connsiteX9" fmla="*/ 941388 w 2093913"/>
                  <a:gd name="connsiteY9" fmla="*/ 128587 h 2027237"/>
                  <a:gd name="connsiteX10" fmla="*/ 941388 w 2093913"/>
                  <a:gd name="connsiteY10" fmla="*/ 919162 h 2027237"/>
                  <a:gd name="connsiteX11" fmla="*/ 1141413 w 2093913"/>
                  <a:gd name="connsiteY11" fmla="*/ 747712 h 2027237"/>
                  <a:gd name="connsiteX12" fmla="*/ 1112838 w 2093913"/>
                  <a:gd name="connsiteY12" fmla="*/ 147637 h 2027237"/>
                  <a:gd name="connsiteX13" fmla="*/ 1265238 w 2093913"/>
                  <a:gd name="connsiteY13" fmla="*/ 138112 h 2027237"/>
                  <a:gd name="connsiteX14" fmla="*/ 1284288 w 2093913"/>
                  <a:gd name="connsiteY14" fmla="*/ 871537 h 2027237"/>
                  <a:gd name="connsiteX15" fmla="*/ 1427163 w 2093913"/>
                  <a:gd name="connsiteY15" fmla="*/ 928687 h 2027237"/>
                  <a:gd name="connsiteX16" fmla="*/ 1455738 w 2093913"/>
                  <a:gd name="connsiteY16" fmla="*/ 138112 h 2027237"/>
                  <a:gd name="connsiteX17" fmla="*/ 1617663 w 2093913"/>
                  <a:gd name="connsiteY17" fmla="*/ 185737 h 2027237"/>
                  <a:gd name="connsiteX18" fmla="*/ 1598613 w 2093913"/>
                  <a:gd name="connsiteY18" fmla="*/ 919162 h 2027237"/>
                  <a:gd name="connsiteX19" fmla="*/ 1789113 w 2093913"/>
                  <a:gd name="connsiteY19" fmla="*/ 966787 h 2027237"/>
                  <a:gd name="connsiteX20" fmla="*/ 1836738 w 2093913"/>
                  <a:gd name="connsiteY20" fmla="*/ 166687 h 2027237"/>
                  <a:gd name="connsiteX21" fmla="*/ 1960563 w 2093913"/>
                  <a:gd name="connsiteY21" fmla="*/ 242887 h 2027237"/>
                  <a:gd name="connsiteX22" fmla="*/ 1884363 w 2093913"/>
                  <a:gd name="connsiteY22" fmla="*/ 966787 h 2027237"/>
                  <a:gd name="connsiteX23" fmla="*/ 1989138 w 2093913"/>
                  <a:gd name="connsiteY23" fmla="*/ 947737 h 2027237"/>
                  <a:gd name="connsiteX24" fmla="*/ 1989138 w 2093913"/>
                  <a:gd name="connsiteY24" fmla="*/ 1852612 h 2027237"/>
                  <a:gd name="connsiteX25" fmla="*/ 1884363 w 2093913"/>
                  <a:gd name="connsiteY25" fmla="*/ 1995487 h 2027237"/>
                  <a:gd name="connsiteX26" fmla="*/ 293688 w 2093913"/>
                  <a:gd name="connsiteY26" fmla="*/ 1966912 h 2027237"/>
                  <a:gd name="connsiteX0" fmla="*/ 293688 w 2093913"/>
                  <a:gd name="connsiteY0" fmla="*/ 1966912 h 2027237"/>
                  <a:gd name="connsiteX1" fmla="*/ 36513 w 2093913"/>
                  <a:gd name="connsiteY1" fmla="*/ 1766887 h 2027237"/>
                  <a:gd name="connsiteX2" fmla="*/ 74613 w 2093913"/>
                  <a:gd name="connsiteY2" fmla="*/ 900112 h 2027237"/>
                  <a:gd name="connsiteX3" fmla="*/ 217488 w 2093913"/>
                  <a:gd name="connsiteY3" fmla="*/ 804862 h 2027237"/>
                  <a:gd name="connsiteX4" fmla="*/ 331788 w 2093913"/>
                  <a:gd name="connsiteY4" fmla="*/ 157162 h 2027237"/>
                  <a:gd name="connsiteX5" fmla="*/ 493712 w 2093913"/>
                  <a:gd name="connsiteY5" fmla="*/ 487658 h 2027237"/>
                  <a:gd name="connsiteX6" fmla="*/ 493713 w 2093913"/>
                  <a:gd name="connsiteY6" fmla="*/ 862012 h 2027237"/>
                  <a:gd name="connsiteX7" fmla="*/ 693738 w 2093913"/>
                  <a:gd name="connsiteY7" fmla="*/ 890587 h 2027237"/>
                  <a:gd name="connsiteX8" fmla="*/ 731838 w 2093913"/>
                  <a:gd name="connsiteY8" fmla="*/ 147637 h 2027237"/>
                  <a:gd name="connsiteX9" fmla="*/ 941388 w 2093913"/>
                  <a:gd name="connsiteY9" fmla="*/ 128587 h 2027237"/>
                  <a:gd name="connsiteX10" fmla="*/ 941388 w 2093913"/>
                  <a:gd name="connsiteY10" fmla="*/ 919162 h 2027237"/>
                  <a:gd name="connsiteX11" fmla="*/ 1141413 w 2093913"/>
                  <a:gd name="connsiteY11" fmla="*/ 747712 h 2027237"/>
                  <a:gd name="connsiteX12" fmla="*/ 1112838 w 2093913"/>
                  <a:gd name="connsiteY12" fmla="*/ 147637 h 2027237"/>
                  <a:gd name="connsiteX13" fmla="*/ 1265238 w 2093913"/>
                  <a:gd name="connsiteY13" fmla="*/ 138112 h 2027237"/>
                  <a:gd name="connsiteX14" fmla="*/ 1284288 w 2093913"/>
                  <a:gd name="connsiteY14" fmla="*/ 871537 h 2027237"/>
                  <a:gd name="connsiteX15" fmla="*/ 1427163 w 2093913"/>
                  <a:gd name="connsiteY15" fmla="*/ 928687 h 2027237"/>
                  <a:gd name="connsiteX16" fmla="*/ 1455738 w 2093913"/>
                  <a:gd name="connsiteY16" fmla="*/ 138112 h 2027237"/>
                  <a:gd name="connsiteX17" fmla="*/ 1617663 w 2093913"/>
                  <a:gd name="connsiteY17" fmla="*/ 185737 h 2027237"/>
                  <a:gd name="connsiteX18" fmla="*/ 1598613 w 2093913"/>
                  <a:gd name="connsiteY18" fmla="*/ 919162 h 2027237"/>
                  <a:gd name="connsiteX19" fmla="*/ 1789113 w 2093913"/>
                  <a:gd name="connsiteY19" fmla="*/ 966787 h 2027237"/>
                  <a:gd name="connsiteX20" fmla="*/ 1836738 w 2093913"/>
                  <a:gd name="connsiteY20" fmla="*/ 166687 h 2027237"/>
                  <a:gd name="connsiteX21" fmla="*/ 1960563 w 2093913"/>
                  <a:gd name="connsiteY21" fmla="*/ 242887 h 2027237"/>
                  <a:gd name="connsiteX22" fmla="*/ 1884363 w 2093913"/>
                  <a:gd name="connsiteY22" fmla="*/ 966787 h 2027237"/>
                  <a:gd name="connsiteX23" fmla="*/ 1989138 w 2093913"/>
                  <a:gd name="connsiteY23" fmla="*/ 947737 h 2027237"/>
                  <a:gd name="connsiteX24" fmla="*/ 1989138 w 2093913"/>
                  <a:gd name="connsiteY24" fmla="*/ 1852612 h 2027237"/>
                  <a:gd name="connsiteX25" fmla="*/ 1884363 w 2093913"/>
                  <a:gd name="connsiteY25" fmla="*/ 1995487 h 2027237"/>
                  <a:gd name="connsiteX26" fmla="*/ 293688 w 2093913"/>
                  <a:gd name="connsiteY26" fmla="*/ 1966912 h 2027237"/>
                  <a:gd name="connsiteX0" fmla="*/ 293688 w 2093913"/>
                  <a:gd name="connsiteY0" fmla="*/ 1966912 h 2027237"/>
                  <a:gd name="connsiteX1" fmla="*/ 36513 w 2093913"/>
                  <a:gd name="connsiteY1" fmla="*/ 1766887 h 2027237"/>
                  <a:gd name="connsiteX2" fmla="*/ 74613 w 2093913"/>
                  <a:gd name="connsiteY2" fmla="*/ 900112 h 2027237"/>
                  <a:gd name="connsiteX3" fmla="*/ 217488 w 2093913"/>
                  <a:gd name="connsiteY3" fmla="*/ 804862 h 2027237"/>
                  <a:gd name="connsiteX4" fmla="*/ 271963 w 2093913"/>
                  <a:gd name="connsiteY4" fmla="*/ 458891 h 2027237"/>
                  <a:gd name="connsiteX5" fmla="*/ 493712 w 2093913"/>
                  <a:gd name="connsiteY5" fmla="*/ 487658 h 2027237"/>
                  <a:gd name="connsiteX6" fmla="*/ 493713 w 2093913"/>
                  <a:gd name="connsiteY6" fmla="*/ 862012 h 2027237"/>
                  <a:gd name="connsiteX7" fmla="*/ 693738 w 2093913"/>
                  <a:gd name="connsiteY7" fmla="*/ 890587 h 2027237"/>
                  <a:gd name="connsiteX8" fmla="*/ 731838 w 2093913"/>
                  <a:gd name="connsiteY8" fmla="*/ 147637 h 2027237"/>
                  <a:gd name="connsiteX9" fmla="*/ 941388 w 2093913"/>
                  <a:gd name="connsiteY9" fmla="*/ 128587 h 2027237"/>
                  <a:gd name="connsiteX10" fmla="*/ 941388 w 2093913"/>
                  <a:gd name="connsiteY10" fmla="*/ 919162 h 2027237"/>
                  <a:gd name="connsiteX11" fmla="*/ 1141413 w 2093913"/>
                  <a:gd name="connsiteY11" fmla="*/ 747712 h 2027237"/>
                  <a:gd name="connsiteX12" fmla="*/ 1112838 w 2093913"/>
                  <a:gd name="connsiteY12" fmla="*/ 147637 h 2027237"/>
                  <a:gd name="connsiteX13" fmla="*/ 1265238 w 2093913"/>
                  <a:gd name="connsiteY13" fmla="*/ 138112 h 2027237"/>
                  <a:gd name="connsiteX14" fmla="*/ 1284288 w 2093913"/>
                  <a:gd name="connsiteY14" fmla="*/ 871537 h 2027237"/>
                  <a:gd name="connsiteX15" fmla="*/ 1427163 w 2093913"/>
                  <a:gd name="connsiteY15" fmla="*/ 928687 h 2027237"/>
                  <a:gd name="connsiteX16" fmla="*/ 1455738 w 2093913"/>
                  <a:gd name="connsiteY16" fmla="*/ 138112 h 2027237"/>
                  <a:gd name="connsiteX17" fmla="*/ 1617663 w 2093913"/>
                  <a:gd name="connsiteY17" fmla="*/ 185737 h 2027237"/>
                  <a:gd name="connsiteX18" fmla="*/ 1598613 w 2093913"/>
                  <a:gd name="connsiteY18" fmla="*/ 919162 h 2027237"/>
                  <a:gd name="connsiteX19" fmla="*/ 1789113 w 2093913"/>
                  <a:gd name="connsiteY19" fmla="*/ 966787 h 2027237"/>
                  <a:gd name="connsiteX20" fmla="*/ 1836738 w 2093913"/>
                  <a:gd name="connsiteY20" fmla="*/ 166687 h 2027237"/>
                  <a:gd name="connsiteX21" fmla="*/ 1960563 w 2093913"/>
                  <a:gd name="connsiteY21" fmla="*/ 242887 h 2027237"/>
                  <a:gd name="connsiteX22" fmla="*/ 1884363 w 2093913"/>
                  <a:gd name="connsiteY22" fmla="*/ 966787 h 2027237"/>
                  <a:gd name="connsiteX23" fmla="*/ 1989138 w 2093913"/>
                  <a:gd name="connsiteY23" fmla="*/ 947737 h 2027237"/>
                  <a:gd name="connsiteX24" fmla="*/ 1989138 w 2093913"/>
                  <a:gd name="connsiteY24" fmla="*/ 1852612 h 2027237"/>
                  <a:gd name="connsiteX25" fmla="*/ 1884363 w 2093913"/>
                  <a:gd name="connsiteY25" fmla="*/ 1995487 h 2027237"/>
                  <a:gd name="connsiteX26" fmla="*/ 293688 w 2093913"/>
                  <a:gd name="connsiteY26" fmla="*/ 1966912 h 2027237"/>
                  <a:gd name="connsiteX0" fmla="*/ 293688 w 2093913"/>
                  <a:gd name="connsiteY0" fmla="*/ 1966912 h 2027237"/>
                  <a:gd name="connsiteX1" fmla="*/ 36513 w 2093913"/>
                  <a:gd name="connsiteY1" fmla="*/ 1766887 h 2027237"/>
                  <a:gd name="connsiteX2" fmla="*/ 74613 w 2093913"/>
                  <a:gd name="connsiteY2" fmla="*/ 900112 h 2027237"/>
                  <a:gd name="connsiteX3" fmla="*/ 217488 w 2093913"/>
                  <a:gd name="connsiteY3" fmla="*/ 804862 h 2027237"/>
                  <a:gd name="connsiteX4" fmla="*/ 271963 w 2093913"/>
                  <a:gd name="connsiteY4" fmla="*/ 458891 h 2027237"/>
                  <a:gd name="connsiteX5" fmla="*/ 493712 w 2093913"/>
                  <a:gd name="connsiteY5" fmla="*/ 487658 h 2027237"/>
                  <a:gd name="connsiteX6" fmla="*/ 493713 w 2093913"/>
                  <a:gd name="connsiteY6" fmla="*/ 862012 h 2027237"/>
                  <a:gd name="connsiteX7" fmla="*/ 693738 w 2093913"/>
                  <a:gd name="connsiteY7" fmla="*/ 890587 h 2027237"/>
                  <a:gd name="connsiteX8" fmla="*/ 731838 w 2093913"/>
                  <a:gd name="connsiteY8" fmla="*/ 147637 h 2027237"/>
                  <a:gd name="connsiteX9" fmla="*/ 941388 w 2093913"/>
                  <a:gd name="connsiteY9" fmla="*/ 128587 h 2027237"/>
                  <a:gd name="connsiteX10" fmla="*/ 941388 w 2093913"/>
                  <a:gd name="connsiteY10" fmla="*/ 919162 h 2027237"/>
                  <a:gd name="connsiteX11" fmla="*/ 1141413 w 2093913"/>
                  <a:gd name="connsiteY11" fmla="*/ 747712 h 2027237"/>
                  <a:gd name="connsiteX12" fmla="*/ 1112838 w 2093913"/>
                  <a:gd name="connsiteY12" fmla="*/ 147637 h 2027237"/>
                  <a:gd name="connsiteX13" fmla="*/ 1265238 w 2093913"/>
                  <a:gd name="connsiteY13" fmla="*/ 138112 h 2027237"/>
                  <a:gd name="connsiteX14" fmla="*/ 1284288 w 2093913"/>
                  <a:gd name="connsiteY14" fmla="*/ 871537 h 2027237"/>
                  <a:gd name="connsiteX15" fmla="*/ 1427163 w 2093913"/>
                  <a:gd name="connsiteY15" fmla="*/ 928687 h 2027237"/>
                  <a:gd name="connsiteX16" fmla="*/ 1455738 w 2093913"/>
                  <a:gd name="connsiteY16" fmla="*/ 138112 h 2027237"/>
                  <a:gd name="connsiteX17" fmla="*/ 1617664 w 2093913"/>
                  <a:gd name="connsiteY17" fmla="*/ 185737 h 2027237"/>
                  <a:gd name="connsiteX18" fmla="*/ 1598613 w 2093913"/>
                  <a:gd name="connsiteY18" fmla="*/ 919162 h 2027237"/>
                  <a:gd name="connsiteX19" fmla="*/ 1789113 w 2093913"/>
                  <a:gd name="connsiteY19" fmla="*/ 966787 h 2027237"/>
                  <a:gd name="connsiteX20" fmla="*/ 1836738 w 2093913"/>
                  <a:gd name="connsiteY20" fmla="*/ 166687 h 2027237"/>
                  <a:gd name="connsiteX21" fmla="*/ 1960563 w 2093913"/>
                  <a:gd name="connsiteY21" fmla="*/ 242887 h 2027237"/>
                  <a:gd name="connsiteX22" fmla="*/ 1884363 w 2093913"/>
                  <a:gd name="connsiteY22" fmla="*/ 966787 h 2027237"/>
                  <a:gd name="connsiteX23" fmla="*/ 1989138 w 2093913"/>
                  <a:gd name="connsiteY23" fmla="*/ 947737 h 2027237"/>
                  <a:gd name="connsiteX24" fmla="*/ 1989138 w 2093913"/>
                  <a:gd name="connsiteY24" fmla="*/ 1852612 h 2027237"/>
                  <a:gd name="connsiteX25" fmla="*/ 1884363 w 2093913"/>
                  <a:gd name="connsiteY25" fmla="*/ 1995487 h 2027237"/>
                  <a:gd name="connsiteX26" fmla="*/ 293688 w 2093913"/>
                  <a:gd name="connsiteY26" fmla="*/ 1966912 h 2027237"/>
                  <a:gd name="connsiteX0" fmla="*/ 293688 w 2093913"/>
                  <a:gd name="connsiteY0" fmla="*/ 1966912 h 2027237"/>
                  <a:gd name="connsiteX1" fmla="*/ 36513 w 2093913"/>
                  <a:gd name="connsiteY1" fmla="*/ 1766887 h 2027237"/>
                  <a:gd name="connsiteX2" fmla="*/ 74613 w 2093913"/>
                  <a:gd name="connsiteY2" fmla="*/ 900112 h 2027237"/>
                  <a:gd name="connsiteX3" fmla="*/ 217488 w 2093913"/>
                  <a:gd name="connsiteY3" fmla="*/ 804862 h 2027237"/>
                  <a:gd name="connsiteX4" fmla="*/ 271963 w 2093913"/>
                  <a:gd name="connsiteY4" fmla="*/ 458891 h 2027237"/>
                  <a:gd name="connsiteX5" fmla="*/ 493712 w 2093913"/>
                  <a:gd name="connsiteY5" fmla="*/ 487658 h 2027237"/>
                  <a:gd name="connsiteX6" fmla="*/ 493713 w 2093913"/>
                  <a:gd name="connsiteY6" fmla="*/ 862012 h 2027237"/>
                  <a:gd name="connsiteX7" fmla="*/ 693738 w 2093913"/>
                  <a:gd name="connsiteY7" fmla="*/ 890587 h 2027237"/>
                  <a:gd name="connsiteX8" fmla="*/ 731838 w 2093913"/>
                  <a:gd name="connsiteY8" fmla="*/ 147637 h 2027237"/>
                  <a:gd name="connsiteX9" fmla="*/ 941388 w 2093913"/>
                  <a:gd name="connsiteY9" fmla="*/ 128587 h 2027237"/>
                  <a:gd name="connsiteX10" fmla="*/ 941388 w 2093913"/>
                  <a:gd name="connsiteY10" fmla="*/ 919162 h 2027237"/>
                  <a:gd name="connsiteX11" fmla="*/ 1141413 w 2093913"/>
                  <a:gd name="connsiteY11" fmla="*/ 747712 h 2027237"/>
                  <a:gd name="connsiteX12" fmla="*/ 1112838 w 2093913"/>
                  <a:gd name="connsiteY12" fmla="*/ 147637 h 2027237"/>
                  <a:gd name="connsiteX13" fmla="*/ 1265238 w 2093913"/>
                  <a:gd name="connsiteY13" fmla="*/ 138112 h 2027237"/>
                  <a:gd name="connsiteX14" fmla="*/ 1284288 w 2093913"/>
                  <a:gd name="connsiteY14" fmla="*/ 871537 h 2027237"/>
                  <a:gd name="connsiteX15" fmla="*/ 1427163 w 2093913"/>
                  <a:gd name="connsiteY15" fmla="*/ 928687 h 2027237"/>
                  <a:gd name="connsiteX16" fmla="*/ 1455738 w 2093913"/>
                  <a:gd name="connsiteY16" fmla="*/ 138112 h 2027237"/>
                  <a:gd name="connsiteX17" fmla="*/ 1598613 w 2093913"/>
                  <a:gd name="connsiteY17" fmla="*/ 919162 h 2027237"/>
                  <a:gd name="connsiteX18" fmla="*/ 1789113 w 2093913"/>
                  <a:gd name="connsiteY18" fmla="*/ 966787 h 2027237"/>
                  <a:gd name="connsiteX19" fmla="*/ 1836738 w 2093913"/>
                  <a:gd name="connsiteY19" fmla="*/ 166687 h 2027237"/>
                  <a:gd name="connsiteX20" fmla="*/ 1960563 w 2093913"/>
                  <a:gd name="connsiteY20" fmla="*/ 242887 h 2027237"/>
                  <a:gd name="connsiteX21" fmla="*/ 1884363 w 2093913"/>
                  <a:gd name="connsiteY21" fmla="*/ 966787 h 2027237"/>
                  <a:gd name="connsiteX22" fmla="*/ 1989138 w 2093913"/>
                  <a:gd name="connsiteY22" fmla="*/ 947737 h 2027237"/>
                  <a:gd name="connsiteX23" fmla="*/ 1989138 w 2093913"/>
                  <a:gd name="connsiteY23" fmla="*/ 1852612 h 2027237"/>
                  <a:gd name="connsiteX24" fmla="*/ 1884363 w 2093913"/>
                  <a:gd name="connsiteY24" fmla="*/ 1995487 h 2027237"/>
                  <a:gd name="connsiteX25" fmla="*/ 293688 w 2093913"/>
                  <a:gd name="connsiteY25" fmla="*/ 1966912 h 2027237"/>
                  <a:gd name="connsiteX0" fmla="*/ 293688 w 2093913"/>
                  <a:gd name="connsiteY0" fmla="*/ 1966912 h 2027237"/>
                  <a:gd name="connsiteX1" fmla="*/ 36513 w 2093913"/>
                  <a:gd name="connsiteY1" fmla="*/ 1766887 h 2027237"/>
                  <a:gd name="connsiteX2" fmla="*/ 74613 w 2093913"/>
                  <a:gd name="connsiteY2" fmla="*/ 900112 h 2027237"/>
                  <a:gd name="connsiteX3" fmla="*/ 217488 w 2093913"/>
                  <a:gd name="connsiteY3" fmla="*/ 804862 h 2027237"/>
                  <a:gd name="connsiteX4" fmla="*/ 271963 w 2093913"/>
                  <a:gd name="connsiteY4" fmla="*/ 458891 h 2027237"/>
                  <a:gd name="connsiteX5" fmla="*/ 493712 w 2093913"/>
                  <a:gd name="connsiteY5" fmla="*/ 487658 h 2027237"/>
                  <a:gd name="connsiteX6" fmla="*/ 493713 w 2093913"/>
                  <a:gd name="connsiteY6" fmla="*/ 862012 h 2027237"/>
                  <a:gd name="connsiteX7" fmla="*/ 693738 w 2093913"/>
                  <a:gd name="connsiteY7" fmla="*/ 890587 h 2027237"/>
                  <a:gd name="connsiteX8" fmla="*/ 731838 w 2093913"/>
                  <a:gd name="connsiteY8" fmla="*/ 147637 h 2027237"/>
                  <a:gd name="connsiteX9" fmla="*/ 941388 w 2093913"/>
                  <a:gd name="connsiteY9" fmla="*/ 128587 h 2027237"/>
                  <a:gd name="connsiteX10" fmla="*/ 941388 w 2093913"/>
                  <a:gd name="connsiteY10" fmla="*/ 919162 h 2027237"/>
                  <a:gd name="connsiteX11" fmla="*/ 1141413 w 2093913"/>
                  <a:gd name="connsiteY11" fmla="*/ 747712 h 2027237"/>
                  <a:gd name="connsiteX12" fmla="*/ 1112838 w 2093913"/>
                  <a:gd name="connsiteY12" fmla="*/ 147637 h 2027237"/>
                  <a:gd name="connsiteX13" fmla="*/ 1265238 w 2093913"/>
                  <a:gd name="connsiteY13" fmla="*/ 138112 h 2027237"/>
                  <a:gd name="connsiteX14" fmla="*/ 1284288 w 2093913"/>
                  <a:gd name="connsiteY14" fmla="*/ 871537 h 2027237"/>
                  <a:gd name="connsiteX15" fmla="*/ 1427163 w 2093913"/>
                  <a:gd name="connsiteY15" fmla="*/ 928687 h 2027237"/>
                  <a:gd name="connsiteX16" fmla="*/ 1598613 w 2093913"/>
                  <a:gd name="connsiteY16" fmla="*/ 919162 h 2027237"/>
                  <a:gd name="connsiteX17" fmla="*/ 1789113 w 2093913"/>
                  <a:gd name="connsiteY17" fmla="*/ 966787 h 2027237"/>
                  <a:gd name="connsiteX18" fmla="*/ 1836738 w 2093913"/>
                  <a:gd name="connsiteY18" fmla="*/ 166687 h 2027237"/>
                  <a:gd name="connsiteX19" fmla="*/ 1960563 w 2093913"/>
                  <a:gd name="connsiteY19" fmla="*/ 242887 h 2027237"/>
                  <a:gd name="connsiteX20" fmla="*/ 1884363 w 2093913"/>
                  <a:gd name="connsiteY20" fmla="*/ 966787 h 2027237"/>
                  <a:gd name="connsiteX21" fmla="*/ 1989138 w 2093913"/>
                  <a:gd name="connsiteY21" fmla="*/ 947737 h 2027237"/>
                  <a:gd name="connsiteX22" fmla="*/ 1989138 w 2093913"/>
                  <a:gd name="connsiteY22" fmla="*/ 1852612 h 2027237"/>
                  <a:gd name="connsiteX23" fmla="*/ 1884363 w 2093913"/>
                  <a:gd name="connsiteY23" fmla="*/ 1995487 h 2027237"/>
                  <a:gd name="connsiteX24" fmla="*/ 293688 w 2093913"/>
                  <a:gd name="connsiteY24" fmla="*/ 1966912 h 20272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093913" h="2027237">
                    <a:moveTo>
                      <a:pt x="293688" y="1966912"/>
                    </a:moveTo>
                    <a:cubicBezTo>
                      <a:pt x="84138" y="1955800"/>
                      <a:pt x="73026" y="1944687"/>
                      <a:pt x="36513" y="1766887"/>
                    </a:cubicBezTo>
                    <a:cubicBezTo>
                      <a:pt x="0" y="1589087"/>
                      <a:pt x="44451" y="1060450"/>
                      <a:pt x="74613" y="900112"/>
                    </a:cubicBezTo>
                    <a:cubicBezTo>
                      <a:pt x="104776" y="739775"/>
                      <a:pt x="184596" y="878399"/>
                      <a:pt x="217488" y="804862"/>
                    </a:cubicBezTo>
                    <a:cubicBezTo>
                      <a:pt x="250380" y="731325"/>
                      <a:pt x="225926" y="511758"/>
                      <a:pt x="271963" y="458891"/>
                    </a:cubicBezTo>
                    <a:cubicBezTo>
                      <a:pt x="318000" y="406024"/>
                      <a:pt x="456754" y="420471"/>
                      <a:pt x="493712" y="487658"/>
                    </a:cubicBezTo>
                    <a:cubicBezTo>
                      <a:pt x="530670" y="554845"/>
                      <a:pt x="460375" y="794857"/>
                      <a:pt x="493713" y="862012"/>
                    </a:cubicBezTo>
                    <a:cubicBezTo>
                      <a:pt x="527051" y="929167"/>
                      <a:pt x="654050" y="1009650"/>
                      <a:pt x="693738" y="890587"/>
                    </a:cubicBezTo>
                    <a:cubicBezTo>
                      <a:pt x="733426" y="771524"/>
                      <a:pt x="690563" y="274637"/>
                      <a:pt x="731838" y="147637"/>
                    </a:cubicBezTo>
                    <a:cubicBezTo>
                      <a:pt x="773113" y="20637"/>
                      <a:pt x="906463" y="0"/>
                      <a:pt x="941388" y="128587"/>
                    </a:cubicBezTo>
                    <a:cubicBezTo>
                      <a:pt x="976313" y="257174"/>
                      <a:pt x="908051" y="815975"/>
                      <a:pt x="941388" y="919162"/>
                    </a:cubicBezTo>
                    <a:cubicBezTo>
                      <a:pt x="974726" y="1022350"/>
                      <a:pt x="1112838" y="876299"/>
                      <a:pt x="1141413" y="747712"/>
                    </a:cubicBezTo>
                    <a:cubicBezTo>
                      <a:pt x="1169988" y="619125"/>
                      <a:pt x="1092200" y="249237"/>
                      <a:pt x="1112838" y="147637"/>
                    </a:cubicBezTo>
                    <a:cubicBezTo>
                      <a:pt x="1133476" y="46037"/>
                      <a:pt x="1236663" y="17462"/>
                      <a:pt x="1265238" y="138112"/>
                    </a:cubicBezTo>
                    <a:cubicBezTo>
                      <a:pt x="1293813" y="258762"/>
                      <a:pt x="1257301" y="739775"/>
                      <a:pt x="1284288" y="871537"/>
                    </a:cubicBezTo>
                    <a:cubicBezTo>
                      <a:pt x="1311276" y="1003300"/>
                      <a:pt x="1374776" y="920750"/>
                      <a:pt x="1427163" y="928687"/>
                    </a:cubicBezTo>
                    <a:cubicBezTo>
                      <a:pt x="1479550" y="936624"/>
                      <a:pt x="1538288" y="912812"/>
                      <a:pt x="1598613" y="919162"/>
                    </a:cubicBezTo>
                    <a:cubicBezTo>
                      <a:pt x="1658938" y="925512"/>
                      <a:pt x="1749426" y="1092200"/>
                      <a:pt x="1789113" y="966787"/>
                    </a:cubicBezTo>
                    <a:cubicBezTo>
                      <a:pt x="1828801" y="841375"/>
                      <a:pt x="1808163" y="287337"/>
                      <a:pt x="1836738" y="166687"/>
                    </a:cubicBezTo>
                    <a:cubicBezTo>
                      <a:pt x="1865313" y="46037"/>
                      <a:pt x="1952626" y="109537"/>
                      <a:pt x="1960563" y="242887"/>
                    </a:cubicBezTo>
                    <a:cubicBezTo>
                      <a:pt x="1968501" y="376237"/>
                      <a:pt x="1879601" y="849312"/>
                      <a:pt x="1884363" y="966787"/>
                    </a:cubicBezTo>
                    <a:cubicBezTo>
                      <a:pt x="1889125" y="1084262"/>
                      <a:pt x="1971676" y="800100"/>
                      <a:pt x="1989138" y="947737"/>
                    </a:cubicBezTo>
                    <a:cubicBezTo>
                      <a:pt x="2006600" y="1095374"/>
                      <a:pt x="2006600" y="1677987"/>
                      <a:pt x="1989138" y="1852612"/>
                    </a:cubicBezTo>
                    <a:cubicBezTo>
                      <a:pt x="1971676" y="2027237"/>
                      <a:pt x="2093913" y="1825625"/>
                      <a:pt x="1884363" y="1995487"/>
                    </a:cubicBezTo>
                    <a:cubicBezTo>
                      <a:pt x="1560513" y="2012949"/>
                      <a:pt x="617538" y="1997075"/>
                      <a:pt x="293688" y="1966912"/>
                    </a:cubicBezTo>
                    <a:close/>
                  </a:path>
                </a:pathLst>
              </a:custGeom>
              <a:solidFill>
                <a:srgbClr val="FF7C80"/>
              </a:solidFill>
              <a:ln w="127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/>
              </a:p>
            </p:txBody>
          </p:sp>
          <p:sp>
            <p:nvSpPr>
              <p:cNvPr id="55" name="Oval 106">
                <a:extLst>
                  <a:ext uri="{FF2B5EF4-FFF2-40B4-BE49-F238E27FC236}">
                    <a16:creationId xmlns:a16="http://schemas.microsoft.com/office/drawing/2014/main" id="{AFC00250-F064-4D60-9790-E73D2EF736CF}"/>
                  </a:ext>
                </a:extLst>
              </p:cNvPr>
              <p:cNvSpPr/>
              <p:nvPr/>
            </p:nvSpPr>
            <p:spPr>
              <a:xfrm>
                <a:off x="3948780" y="3865221"/>
                <a:ext cx="284886" cy="146834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/>
              </a:p>
            </p:txBody>
          </p:sp>
        </p:grpSp>
        <p:grpSp>
          <p:nvGrpSpPr>
            <p:cNvPr id="37934" name="Group 38">
              <a:extLst>
                <a:ext uri="{FF2B5EF4-FFF2-40B4-BE49-F238E27FC236}">
                  <a16:creationId xmlns:a16="http://schemas.microsoft.com/office/drawing/2014/main" id="{1BC478E1-056D-422F-9022-478C95B79CA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712712" y="2449677"/>
              <a:ext cx="550195" cy="394942"/>
              <a:chOff x="4454226" y="3277454"/>
              <a:chExt cx="1298873" cy="914510"/>
            </a:xfrm>
          </p:grpSpPr>
          <p:sp>
            <p:nvSpPr>
              <p:cNvPr id="52" name="Freeform 103">
                <a:extLst>
                  <a:ext uri="{FF2B5EF4-FFF2-40B4-BE49-F238E27FC236}">
                    <a16:creationId xmlns:a16="http://schemas.microsoft.com/office/drawing/2014/main" id="{01D571EC-27AA-4104-A56F-408D2AE2CD4B}"/>
                  </a:ext>
                </a:extLst>
              </p:cNvPr>
              <p:cNvSpPr/>
              <p:nvPr/>
            </p:nvSpPr>
            <p:spPr>
              <a:xfrm>
                <a:off x="4452777" y="3277884"/>
                <a:ext cx="1300355" cy="914043"/>
              </a:xfrm>
              <a:custGeom>
                <a:avLst/>
                <a:gdLst>
                  <a:gd name="connsiteX0" fmla="*/ 604838 w 3035301"/>
                  <a:gd name="connsiteY0" fmla="*/ 282575 h 2414588"/>
                  <a:gd name="connsiteX1" fmla="*/ 585788 w 3035301"/>
                  <a:gd name="connsiteY1" fmla="*/ 977900 h 2414588"/>
                  <a:gd name="connsiteX2" fmla="*/ 852488 w 3035301"/>
                  <a:gd name="connsiteY2" fmla="*/ 1025525 h 2414588"/>
                  <a:gd name="connsiteX3" fmla="*/ 957263 w 3035301"/>
                  <a:gd name="connsiteY3" fmla="*/ 377825 h 2414588"/>
                  <a:gd name="connsiteX4" fmla="*/ 1157288 w 3035301"/>
                  <a:gd name="connsiteY4" fmla="*/ 330200 h 2414588"/>
                  <a:gd name="connsiteX5" fmla="*/ 1138238 w 3035301"/>
                  <a:gd name="connsiteY5" fmla="*/ 1016000 h 2414588"/>
                  <a:gd name="connsiteX6" fmla="*/ 1328738 w 3035301"/>
                  <a:gd name="connsiteY6" fmla="*/ 1035050 h 2414588"/>
                  <a:gd name="connsiteX7" fmla="*/ 1357313 w 3035301"/>
                  <a:gd name="connsiteY7" fmla="*/ 330200 h 2414588"/>
                  <a:gd name="connsiteX8" fmla="*/ 1585913 w 3035301"/>
                  <a:gd name="connsiteY8" fmla="*/ 339725 h 2414588"/>
                  <a:gd name="connsiteX9" fmla="*/ 1500188 w 3035301"/>
                  <a:gd name="connsiteY9" fmla="*/ 1063625 h 2414588"/>
                  <a:gd name="connsiteX10" fmla="*/ 1738313 w 3035301"/>
                  <a:gd name="connsiteY10" fmla="*/ 1054100 h 2414588"/>
                  <a:gd name="connsiteX11" fmla="*/ 1719263 w 3035301"/>
                  <a:gd name="connsiteY11" fmla="*/ 330200 h 2414588"/>
                  <a:gd name="connsiteX12" fmla="*/ 1900238 w 3035301"/>
                  <a:gd name="connsiteY12" fmla="*/ 330200 h 2414588"/>
                  <a:gd name="connsiteX13" fmla="*/ 1890713 w 3035301"/>
                  <a:gd name="connsiteY13" fmla="*/ 1111250 h 2414588"/>
                  <a:gd name="connsiteX14" fmla="*/ 2090738 w 3035301"/>
                  <a:gd name="connsiteY14" fmla="*/ 1063625 h 2414588"/>
                  <a:gd name="connsiteX15" fmla="*/ 2119313 w 3035301"/>
                  <a:gd name="connsiteY15" fmla="*/ 292100 h 2414588"/>
                  <a:gd name="connsiteX16" fmla="*/ 2290763 w 3035301"/>
                  <a:gd name="connsiteY16" fmla="*/ 301625 h 2414588"/>
                  <a:gd name="connsiteX17" fmla="*/ 2243138 w 3035301"/>
                  <a:gd name="connsiteY17" fmla="*/ 1073150 h 2414588"/>
                  <a:gd name="connsiteX18" fmla="*/ 2433638 w 3035301"/>
                  <a:gd name="connsiteY18" fmla="*/ 1063625 h 2414588"/>
                  <a:gd name="connsiteX19" fmla="*/ 2471738 w 3035301"/>
                  <a:gd name="connsiteY19" fmla="*/ 330200 h 2414588"/>
                  <a:gd name="connsiteX20" fmla="*/ 2728913 w 3035301"/>
                  <a:gd name="connsiteY20" fmla="*/ 358775 h 2414588"/>
                  <a:gd name="connsiteX21" fmla="*/ 2633663 w 3035301"/>
                  <a:gd name="connsiteY21" fmla="*/ 1139825 h 2414588"/>
                  <a:gd name="connsiteX22" fmla="*/ 2757488 w 3035301"/>
                  <a:gd name="connsiteY22" fmla="*/ 2111375 h 2414588"/>
                  <a:gd name="connsiteX23" fmla="*/ 2643188 w 3035301"/>
                  <a:gd name="connsiteY23" fmla="*/ 2301875 h 2414588"/>
                  <a:gd name="connsiteX24" fmla="*/ 404813 w 3035301"/>
                  <a:gd name="connsiteY24" fmla="*/ 2292350 h 2414588"/>
                  <a:gd name="connsiteX25" fmla="*/ 214313 w 3035301"/>
                  <a:gd name="connsiteY25" fmla="*/ 2082800 h 2414588"/>
                  <a:gd name="connsiteX26" fmla="*/ 395288 w 3035301"/>
                  <a:gd name="connsiteY26" fmla="*/ 301625 h 2414588"/>
                  <a:gd name="connsiteX27" fmla="*/ 604838 w 3035301"/>
                  <a:gd name="connsiteY27" fmla="*/ 282575 h 2414588"/>
                  <a:gd name="connsiteX0" fmla="*/ 604838 w 3035301"/>
                  <a:gd name="connsiteY0" fmla="*/ 129261 h 2178724"/>
                  <a:gd name="connsiteX1" fmla="*/ 585788 w 3035301"/>
                  <a:gd name="connsiteY1" fmla="*/ 824586 h 2178724"/>
                  <a:gd name="connsiteX2" fmla="*/ 852488 w 3035301"/>
                  <a:gd name="connsiteY2" fmla="*/ 872211 h 2178724"/>
                  <a:gd name="connsiteX3" fmla="*/ 957263 w 3035301"/>
                  <a:gd name="connsiteY3" fmla="*/ 224511 h 2178724"/>
                  <a:gd name="connsiteX4" fmla="*/ 1157288 w 3035301"/>
                  <a:gd name="connsiteY4" fmla="*/ 176886 h 2178724"/>
                  <a:gd name="connsiteX5" fmla="*/ 1138238 w 3035301"/>
                  <a:gd name="connsiteY5" fmla="*/ 862686 h 2178724"/>
                  <a:gd name="connsiteX6" fmla="*/ 1328738 w 3035301"/>
                  <a:gd name="connsiteY6" fmla="*/ 881736 h 2178724"/>
                  <a:gd name="connsiteX7" fmla="*/ 1357313 w 3035301"/>
                  <a:gd name="connsiteY7" fmla="*/ 176886 h 2178724"/>
                  <a:gd name="connsiteX8" fmla="*/ 1585913 w 3035301"/>
                  <a:gd name="connsiteY8" fmla="*/ 186411 h 2178724"/>
                  <a:gd name="connsiteX9" fmla="*/ 1500188 w 3035301"/>
                  <a:gd name="connsiteY9" fmla="*/ 910311 h 2178724"/>
                  <a:gd name="connsiteX10" fmla="*/ 1738313 w 3035301"/>
                  <a:gd name="connsiteY10" fmla="*/ 900786 h 2178724"/>
                  <a:gd name="connsiteX11" fmla="*/ 1719263 w 3035301"/>
                  <a:gd name="connsiteY11" fmla="*/ 176886 h 2178724"/>
                  <a:gd name="connsiteX12" fmla="*/ 1900238 w 3035301"/>
                  <a:gd name="connsiteY12" fmla="*/ 176886 h 2178724"/>
                  <a:gd name="connsiteX13" fmla="*/ 1890713 w 3035301"/>
                  <a:gd name="connsiteY13" fmla="*/ 957936 h 2178724"/>
                  <a:gd name="connsiteX14" fmla="*/ 2090738 w 3035301"/>
                  <a:gd name="connsiteY14" fmla="*/ 910311 h 2178724"/>
                  <a:gd name="connsiteX15" fmla="*/ 2119313 w 3035301"/>
                  <a:gd name="connsiteY15" fmla="*/ 138786 h 2178724"/>
                  <a:gd name="connsiteX16" fmla="*/ 2290763 w 3035301"/>
                  <a:gd name="connsiteY16" fmla="*/ 148311 h 2178724"/>
                  <a:gd name="connsiteX17" fmla="*/ 2243138 w 3035301"/>
                  <a:gd name="connsiteY17" fmla="*/ 919836 h 2178724"/>
                  <a:gd name="connsiteX18" fmla="*/ 2433638 w 3035301"/>
                  <a:gd name="connsiteY18" fmla="*/ 910311 h 2178724"/>
                  <a:gd name="connsiteX19" fmla="*/ 2471738 w 3035301"/>
                  <a:gd name="connsiteY19" fmla="*/ 176886 h 2178724"/>
                  <a:gd name="connsiteX20" fmla="*/ 2728913 w 3035301"/>
                  <a:gd name="connsiteY20" fmla="*/ 205461 h 2178724"/>
                  <a:gd name="connsiteX21" fmla="*/ 2633663 w 3035301"/>
                  <a:gd name="connsiteY21" fmla="*/ 986511 h 2178724"/>
                  <a:gd name="connsiteX22" fmla="*/ 2757488 w 3035301"/>
                  <a:gd name="connsiteY22" fmla="*/ 1958061 h 2178724"/>
                  <a:gd name="connsiteX23" fmla="*/ 2643188 w 3035301"/>
                  <a:gd name="connsiteY23" fmla="*/ 2148561 h 2178724"/>
                  <a:gd name="connsiteX24" fmla="*/ 404813 w 3035301"/>
                  <a:gd name="connsiteY24" fmla="*/ 2139036 h 2178724"/>
                  <a:gd name="connsiteX25" fmla="*/ 214313 w 3035301"/>
                  <a:gd name="connsiteY25" fmla="*/ 1929486 h 2178724"/>
                  <a:gd name="connsiteX26" fmla="*/ 319740 w 3035301"/>
                  <a:gd name="connsiteY26" fmla="*/ 1019122 h 2178724"/>
                  <a:gd name="connsiteX27" fmla="*/ 395288 w 3035301"/>
                  <a:gd name="connsiteY27" fmla="*/ 148311 h 2178724"/>
                  <a:gd name="connsiteX28" fmla="*/ 604838 w 3035301"/>
                  <a:gd name="connsiteY28" fmla="*/ 129261 h 2178724"/>
                  <a:gd name="connsiteX0" fmla="*/ 604838 w 3035301"/>
                  <a:gd name="connsiteY0" fmla="*/ 129261 h 2178724"/>
                  <a:gd name="connsiteX1" fmla="*/ 585788 w 3035301"/>
                  <a:gd name="connsiteY1" fmla="*/ 824586 h 2178724"/>
                  <a:gd name="connsiteX2" fmla="*/ 852488 w 3035301"/>
                  <a:gd name="connsiteY2" fmla="*/ 872211 h 2178724"/>
                  <a:gd name="connsiteX3" fmla="*/ 957263 w 3035301"/>
                  <a:gd name="connsiteY3" fmla="*/ 224511 h 2178724"/>
                  <a:gd name="connsiteX4" fmla="*/ 1157288 w 3035301"/>
                  <a:gd name="connsiteY4" fmla="*/ 176886 h 2178724"/>
                  <a:gd name="connsiteX5" fmla="*/ 1138238 w 3035301"/>
                  <a:gd name="connsiteY5" fmla="*/ 862686 h 2178724"/>
                  <a:gd name="connsiteX6" fmla="*/ 1328738 w 3035301"/>
                  <a:gd name="connsiteY6" fmla="*/ 881736 h 2178724"/>
                  <a:gd name="connsiteX7" fmla="*/ 1357313 w 3035301"/>
                  <a:gd name="connsiteY7" fmla="*/ 176886 h 2178724"/>
                  <a:gd name="connsiteX8" fmla="*/ 1585913 w 3035301"/>
                  <a:gd name="connsiteY8" fmla="*/ 186411 h 2178724"/>
                  <a:gd name="connsiteX9" fmla="*/ 1500188 w 3035301"/>
                  <a:gd name="connsiteY9" fmla="*/ 910311 h 2178724"/>
                  <a:gd name="connsiteX10" fmla="*/ 1738313 w 3035301"/>
                  <a:gd name="connsiteY10" fmla="*/ 900786 h 2178724"/>
                  <a:gd name="connsiteX11" fmla="*/ 1719263 w 3035301"/>
                  <a:gd name="connsiteY11" fmla="*/ 176886 h 2178724"/>
                  <a:gd name="connsiteX12" fmla="*/ 1900238 w 3035301"/>
                  <a:gd name="connsiteY12" fmla="*/ 176886 h 2178724"/>
                  <a:gd name="connsiteX13" fmla="*/ 1890713 w 3035301"/>
                  <a:gd name="connsiteY13" fmla="*/ 957936 h 2178724"/>
                  <a:gd name="connsiteX14" fmla="*/ 2090738 w 3035301"/>
                  <a:gd name="connsiteY14" fmla="*/ 910311 h 2178724"/>
                  <a:gd name="connsiteX15" fmla="*/ 2119313 w 3035301"/>
                  <a:gd name="connsiteY15" fmla="*/ 138786 h 2178724"/>
                  <a:gd name="connsiteX16" fmla="*/ 2290763 w 3035301"/>
                  <a:gd name="connsiteY16" fmla="*/ 148311 h 2178724"/>
                  <a:gd name="connsiteX17" fmla="*/ 2243138 w 3035301"/>
                  <a:gd name="connsiteY17" fmla="*/ 919836 h 2178724"/>
                  <a:gd name="connsiteX18" fmla="*/ 2433638 w 3035301"/>
                  <a:gd name="connsiteY18" fmla="*/ 910311 h 2178724"/>
                  <a:gd name="connsiteX19" fmla="*/ 2471738 w 3035301"/>
                  <a:gd name="connsiteY19" fmla="*/ 176886 h 2178724"/>
                  <a:gd name="connsiteX20" fmla="*/ 2728913 w 3035301"/>
                  <a:gd name="connsiteY20" fmla="*/ 205461 h 2178724"/>
                  <a:gd name="connsiteX21" fmla="*/ 2633663 w 3035301"/>
                  <a:gd name="connsiteY21" fmla="*/ 986511 h 2178724"/>
                  <a:gd name="connsiteX22" fmla="*/ 2757488 w 3035301"/>
                  <a:gd name="connsiteY22" fmla="*/ 1958061 h 2178724"/>
                  <a:gd name="connsiteX23" fmla="*/ 2643188 w 3035301"/>
                  <a:gd name="connsiteY23" fmla="*/ 2148561 h 2178724"/>
                  <a:gd name="connsiteX24" fmla="*/ 404813 w 3035301"/>
                  <a:gd name="connsiteY24" fmla="*/ 2139036 h 2178724"/>
                  <a:gd name="connsiteX25" fmla="*/ 214313 w 3035301"/>
                  <a:gd name="connsiteY25" fmla="*/ 1929486 h 2178724"/>
                  <a:gd name="connsiteX26" fmla="*/ 319740 w 3035301"/>
                  <a:gd name="connsiteY26" fmla="*/ 1019122 h 2178724"/>
                  <a:gd name="connsiteX27" fmla="*/ 395288 w 3035301"/>
                  <a:gd name="connsiteY27" fmla="*/ 148311 h 2178724"/>
                  <a:gd name="connsiteX28" fmla="*/ 604838 w 3035301"/>
                  <a:gd name="connsiteY28" fmla="*/ 129261 h 2178724"/>
                  <a:gd name="connsiteX0" fmla="*/ 604838 w 3035301"/>
                  <a:gd name="connsiteY0" fmla="*/ 129261 h 2178724"/>
                  <a:gd name="connsiteX1" fmla="*/ 585788 w 3035301"/>
                  <a:gd name="connsiteY1" fmla="*/ 824586 h 2178724"/>
                  <a:gd name="connsiteX2" fmla="*/ 852488 w 3035301"/>
                  <a:gd name="connsiteY2" fmla="*/ 872211 h 2178724"/>
                  <a:gd name="connsiteX3" fmla="*/ 957263 w 3035301"/>
                  <a:gd name="connsiteY3" fmla="*/ 224511 h 2178724"/>
                  <a:gd name="connsiteX4" fmla="*/ 1157288 w 3035301"/>
                  <a:gd name="connsiteY4" fmla="*/ 176886 h 2178724"/>
                  <a:gd name="connsiteX5" fmla="*/ 1138238 w 3035301"/>
                  <a:gd name="connsiteY5" fmla="*/ 862686 h 2178724"/>
                  <a:gd name="connsiteX6" fmla="*/ 1328738 w 3035301"/>
                  <a:gd name="connsiteY6" fmla="*/ 881736 h 2178724"/>
                  <a:gd name="connsiteX7" fmla="*/ 1357313 w 3035301"/>
                  <a:gd name="connsiteY7" fmla="*/ 176886 h 2178724"/>
                  <a:gd name="connsiteX8" fmla="*/ 1585913 w 3035301"/>
                  <a:gd name="connsiteY8" fmla="*/ 186411 h 2178724"/>
                  <a:gd name="connsiteX9" fmla="*/ 1500188 w 3035301"/>
                  <a:gd name="connsiteY9" fmla="*/ 910311 h 2178724"/>
                  <a:gd name="connsiteX10" fmla="*/ 1738313 w 3035301"/>
                  <a:gd name="connsiteY10" fmla="*/ 900786 h 2178724"/>
                  <a:gd name="connsiteX11" fmla="*/ 1719263 w 3035301"/>
                  <a:gd name="connsiteY11" fmla="*/ 176886 h 2178724"/>
                  <a:gd name="connsiteX12" fmla="*/ 1900238 w 3035301"/>
                  <a:gd name="connsiteY12" fmla="*/ 176886 h 2178724"/>
                  <a:gd name="connsiteX13" fmla="*/ 1890713 w 3035301"/>
                  <a:gd name="connsiteY13" fmla="*/ 957936 h 2178724"/>
                  <a:gd name="connsiteX14" fmla="*/ 2090738 w 3035301"/>
                  <a:gd name="connsiteY14" fmla="*/ 910311 h 2178724"/>
                  <a:gd name="connsiteX15" fmla="*/ 2119313 w 3035301"/>
                  <a:gd name="connsiteY15" fmla="*/ 138786 h 2178724"/>
                  <a:gd name="connsiteX16" fmla="*/ 2290763 w 3035301"/>
                  <a:gd name="connsiteY16" fmla="*/ 148311 h 2178724"/>
                  <a:gd name="connsiteX17" fmla="*/ 2243138 w 3035301"/>
                  <a:gd name="connsiteY17" fmla="*/ 919836 h 2178724"/>
                  <a:gd name="connsiteX18" fmla="*/ 2433638 w 3035301"/>
                  <a:gd name="connsiteY18" fmla="*/ 910311 h 2178724"/>
                  <a:gd name="connsiteX19" fmla="*/ 2471738 w 3035301"/>
                  <a:gd name="connsiteY19" fmla="*/ 176886 h 2178724"/>
                  <a:gd name="connsiteX20" fmla="*/ 2728913 w 3035301"/>
                  <a:gd name="connsiteY20" fmla="*/ 205461 h 2178724"/>
                  <a:gd name="connsiteX21" fmla="*/ 2633663 w 3035301"/>
                  <a:gd name="connsiteY21" fmla="*/ 986511 h 2178724"/>
                  <a:gd name="connsiteX22" fmla="*/ 2757488 w 3035301"/>
                  <a:gd name="connsiteY22" fmla="*/ 1958061 h 2178724"/>
                  <a:gd name="connsiteX23" fmla="*/ 2643188 w 3035301"/>
                  <a:gd name="connsiteY23" fmla="*/ 2148561 h 2178724"/>
                  <a:gd name="connsiteX24" fmla="*/ 404813 w 3035301"/>
                  <a:gd name="connsiteY24" fmla="*/ 2139036 h 2178724"/>
                  <a:gd name="connsiteX25" fmla="*/ 214313 w 3035301"/>
                  <a:gd name="connsiteY25" fmla="*/ 1929486 h 2178724"/>
                  <a:gd name="connsiteX26" fmla="*/ 319740 w 3035301"/>
                  <a:gd name="connsiteY26" fmla="*/ 1019122 h 2178724"/>
                  <a:gd name="connsiteX27" fmla="*/ 395288 w 3035301"/>
                  <a:gd name="connsiteY27" fmla="*/ 148311 h 2178724"/>
                  <a:gd name="connsiteX28" fmla="*/ 604838 w 3035301"/>
                  <a:gd name="connsiteY28" fmla="*/ 129261 h 2178724"/>
                  <a:gd name="connsiteX0" fmla="*/ 604838 w 3035301"/>
                  <a:gd name="connsiteY0" fmla="*/ 129261 h 2178724"/>
                  <a:gd name="connsiteX1" fmla="*/ 585788 w 3035301"/>
                  <a:gd name="connsiteY1" fmla="*/ 824586 h 2178724"/>
                  <a:gd name="connsiteX2" fmla="*/ 852488 w 3035301"/>
                  <a:gd name="connsiteY2" fmla="*/ 872211 h 2178724"/>
                  <a:gd name="connsiteX3" fmla="*/ 1157288 w 3035301"/>
                  <a:gd name="connsiteY3" fmla="*/ 176886 h 2178724"/>
                  <a:gd name="connsiteX4" fmla="*/ 1138238 w 3035301"/>
                  <a:gd name="connsiteY4" fmla="*/ 862686 h 2178724"/>
                  <a:gd name="connsiteX5" fmla="*/ 1328738 w 3035301"/>
                  <a:gd name="connsiteY5" fmla="*/ 881736 h 2178724"/>
                  <a:gd name="connsiteX6" fmla="*/ 1357313 w 3035301"/>
                  <a:gd name="connsiteY6" fmla="*/ 176886 h 2178724"/>
                  <a:gd name="connsiteX7" fmla="*/ 1585913 w 3035301"/>
                  <a:gd name="connsiteY7" fmla="*/ 186411 h 2178724"/>
                  <a:gd name="connsiteX8" fmla="*/ 1500188 w 3035301"/>
                  <a:gd name="connsiteY8" fmla="*/ 910311 h 2178724"/>
                  <a:gd name="connsiteX9" fmla="*/ 1738313 w 3035301"/>
                  <a:gd name="connsiteY9" fmla="*/ 900786 h 2178724"/>
                  <a:gd name="connsiteX10" fmla="*/ 1719263 w 3035301"/>
                  <a:gd name="connsiteY10" fmla="*/ 176886 h 2178724"/>
                  <a:gd name="connsiteX11" fmla="*/ 1900238 w 3035301"/>
                  <a:gd name="connsiteY11" fmla="*/ 176886 h 2178724"/>
                  <a:gd name="connsiteX12" fmla="*/ 1890713 w 3035301"/>
                  <a:gd name="connsiteY12" fmla="*/ 957936 h 2178724"/>
                  <a:gd name="connsiteX13" fmla="*/ 2090738 w 3035301"/>
                  <a:gd name="connsiteY13" fmla="*/ 910311 h 2178724"/>
                  <a:gd name="connsiteX14" fmla="*/ 2119313 w 3035301"/>
                  <a:gd name="connsiteY14" fmla="*/ 138786 h 2178724"/>
                  <a:gd name="connsiteX15" fmla="*/ 2290763 w 3035301"/>
                  <a:gd name="connsiteY15" fmla="*/ 148311 h 2178724"/>
                  <a:gd name="connsiteX16" fmla="*/ 2243138 w 3035301"/>
                  <a:gd name="connsiteY16" fmla="*/ 919836 h 2178724"/>
                  <a:gd name="connsiteX17" fmla="*/ 2433638 w 3035301"/>
                  <a:gd name="connsiteY17" fmla="*/ 910311 h 2178724"/>
                  <a:gd name="connsiteX18" fmla="*/ 2471738 w 3035301"/>
                  <a:gd name="connsiteY18" fmla="*/ 176886 h 2178724"/>
                  <a:gd name="connsiteX19" fmla="*/ 2728913 w 3035301"/>
                  <a:gd name="connsiteY19" fmla="*/ 205461 h 2178724"/>
                  <a:gd name="connsiteX20" fmla="*/ 2633663 w 3035301"/>
                  <a:gd name="connsiteY20" fmla="*/ 986511 h 2178724"/>
                  <a:gd name="connsiteX21" fmla="*/ 2757488 w 3035301"/>
                  <a:gd name="connsiteY21" fmla="*/ 1958061 h 2178724"/>
                  <a:gd name="connsiteX22" fmla="*/ 2643188 w 3035301"/>
                  <a:gd name="connsiteY22" fmla="*/ 2148561 h 2178724"/>
                  <a:gd name="connsiteX23" fmla="*/ 404813 w 3035301"/>
                  <a:gd name="connsiteY23" fmla="*/ 2139036 h 2178724"/>
                  <a:gd name="connsiteX24" fmla="*/ 214313 w 3035301"/>
                  <a:gd name="connsiteY24" fmla="*/ 1929486 h 2178724"/>
                  <a:gd name="connsiteX25" fmla="*/ 319740 w 3035301"/>
                  <a:gd name="connsiteY25" fmla="*/ 1019122 h 2178724"/>
                  <a:gd name="connsiteX26" fmla="*/ 395288 w 3035301"/>
                  <a:gd name="connsiteY26" fmla="*/ 148311 h 2178724"/>
                  <a:gd name="connsiteX27" fmla="*/ 604838 w 3035301"/>
                  <a:gd name="connsiteY27" fmla="*/ 129261 h 2178724"/>
                  <a:gd name="connsiteX0" fmla="*/ 604838 w 3035301"/>
                  <a:gd name="connsiteY0" fmla="*/ 129261 h 2178724"/>
                  <a:gd name="connsiteX1" fmla="*/ 585788 w 3035301"/>
                  <a:gd name="connsiteY1" fmla="*/ 824586 h 2178724"/>
                  <a:gd name="connsiteX2" fmla="*/ 852488 w 3035301"/>
                  <a:gd name="connsiteY2" fmla="*/ 872211 h 2178724"/>
                  <a:gd name="connsiteX3" fmla="*/ 912444 w 3035301"/>
                  <a:gd name="connsiteY3" fmla="*/ 517270 h 2178724"/>
                  <a:gd name="connsiteX4" fmla="*/ 1138238 w 3035301"/>
                  <a:gd name="connsiteY4" fmla="*/ 862686 h 2178724"/>
                  <a:gd name="connsiteX5" fmla="*/ 1328738 w 3035301"/>
                  <a:gd name="connsiteY5" fmla="*/ 881736 h 2178724"/>
                  <a:gd name="connsiteX6" fmla="*/ 1357313 w 3035301"/>
                  <a:gd name="connsiteY6" fmla="*/ 176886 h 2178724"/>
                  <a:gd name="connsiteX7" fmla="*/ 1585913 w 3035301"/>
                  <a:gd name="connsiteY7" fmla="*/ 186411 h 2178724"/>
                  <a:gd name="connsiteX8" fmla="*/ 1500188 w 3035301"/>
                  <a:gd name="connsiteY8" fmla="*/ 910311 h 2178724"/>
                  <a:gd name="connsiteX9" fmla="*/ 1738313 w 3035301"/>
                  <a:gd name="connsiteY9" fmla="*/ 900786 h 2178724"/>
                  <a:gd name="connsiteX10" fmla="*/ 1719263 w 3035301"/>
                  <a:gd name="connsiteY10" fmla="*/ 176886 h 2178724"/>
                  <a:gd name="connsiteX11" fmla="*/ 1900238 w 3035301"/>
                  <a:gd name="connsiteY11" fmla="*/ 176886 h 2178724"/>
                  <a:gd name="connsiteX12" fmla="*/ 1890713 w 3035301"/>
                  <a:gd name="connsiteY12" fmla="*/ 957936 h 2178724"/>
                  <a:gd name="connsiteX13" fmla="*/ 2090738 w 3035301"/>
                  <a:gd name="connsiteY13" fmla="*/ 910311 h 2178724"/>
                  <a:gd name="connsiteX14" fmla="*/ 2119313 w 3035301"/>
                  <a:gd name="connsiteY14" fmla="*/ 138786 h 2178724"/>
                  <a:gd name="connsiteX15" fmla="*/ 2290763 w 3035301"/>
                  <a:gd name="connsiteY15" fmla="*/ 148311 h 2178724"/>
                  <a:gd name="connsiteX16" fmla="*/ 2243138 w 3035301"/>
                  <a:gd name="connsiteY16" fmla="*/ 919836 h 2178724"/>
                  <a:gd name="connsiteX17" fmla="*/ 2433638 w 3035301"/>
                  <a:gd name="connsiteY17" fmla="*/ 910311 h 2178724"/>
                  <a:gd name="connsiteX18" fmla="*/ 2471738 w 3035301"/>
                  <a:gd name="connsiteY18" fmla="*/ 176886 h 2178724"/>
                  <a:gd name="connsiteX19" fmla="*/ 2728913 w 3035301"/>
                  <a:gd name="connsiteY19" fmla="*/ 205461 h 2178724"/>
                  <a:gd name="connsiteX20" fmla="*/ 2633663 w 3035301"/>
                  <a:gd name="connsiteY20" fmla="*/ 986511 h 2178724"/>
                  <a:gd name="connsiteX21" fmla="*/ 2757488 w 3035301"/>
                  <a:gd name="connsiteY21" fmla="*/ 1958061 h 2178724"/>
                  <a:gd name="connsiteX22" fmla="*/ 2643188 w 3035301"/>
                  <a:gd name="connsiteY22" fmla="*/ 2148561 h 2178724"/>
                  <a:gd name="connsiteX23" fmla="*/ 404813 w 3035301"/>
                  <a:gd name="connsiteY23" fmla="*/ 2139036 h 2178724"/>
                  <a:gd name="connsiteX24" fmla="*/ 214313 w 3035301"/>
                  <a:gd name="connsiteY24" fmla="*/ 1929486 h 2178724"/>
                  <a:gd name="connsiteX25" fmla="*/ 319740 w 3035301"/>
                  <a:gd name="connsiteY25" fmla="*/ 1019122 h 2178724"/>
                  <a:gd name="connsiteX26" fmla="*/ 395288 w 3035301"/>
                  <a:gd name="connsiteY26" fmla="*/ 148311 h 2178724"/>
                  <a:gd name="connsiteX27" fmla="*/ 604838 w 3035301"/>
                  <a:gd name="connsiteY27" fmla="*/ 129261 h 2178724"/>
                  <a:gd name="connsiteX0" fmla="*/ 604838 w 3035301"/>
                  <a:gd name="connsiteY0" fmla="*/ 129261 h 2178724"/>
                  <a:gd name="connsiteX1" fmla="*/ 585788 w 3035301"/>
                  <a:gd name="connsiteY1" fmla="*/ 824586 h 2178724"/>
                  <a:gd name="connsiteX2" fmla="*/ 852488 w 3035301"/>
                  <a:gd name="connsiteY2" fmla="*/ 872211 h 2178724"/>
                  <a:gd name="connsiteX3" fmla="*/ 912444 w 3035301"/>
                  <a:gd name="connsiteY3" fmla="*/ 517270 h 2178724"/>
                  <a:gd name="connsiteX4" fmla="*/ 1138238 w 3035301"/>
                  <a:gd name="connsiteY4" fmla="*/ 862686 h 2178724"/>
                  <a:gd name="connsiteX5" fmla="*/ 1328738 w 3035301"/>
                  <a:gd name="connsiteY5" fmla="*/ 881736 h 2178724"/>
                  <a:gd name="connsiteX6" fmla="*/ 1357313 w 3035301"/>
                  <a:gd name="connsiteY6" fmla="*/ 176886 h 2178724"/>
                  <a:gd name="connsiteX7" fmla="*/ 1585913 w 3035301"/>
                  <a:gd name="connsiteY7" fmla="*/ 186411 h 2178724"/>
                  <a:gd name="connsiteX8" fmla="*/ 1500188 w 3035301"/>
                  <a:gd name="connsiteY8" fmla="*/ 910311 h 2178724"/>
                  <a:gd name="connsiteX9" fmla="*/ 1738313 w 3035301"/>
                  <a:gd name="connsiteY9" fmla="*/ 900786 h 2178724"/>
                  <a:gd name="connsiteX10" fmla="*/ 1719263 w 3035301"/>
                  <a:gd name="connsiteY10" fmla="*/ 176886 h 2178724"/>
                  <a:gd name="connsiteX11" fmla="*/ 1900238 w 3035301"/>
                  <a:gd name="connsiteY11" fmla="*/ 176886 h 2178724"/>
                  <a:gd name="connsiteX12" fmla="*/ 1890713 w 3035301"/>
                  <a:gd name="connsiteY12" fmla="*/ 957936 h 2178724"/>
                  <a:gd name="connsiteX13" fmla="*/ 2090738 w 3035301"/>
                  <a:gd name="connsiteY13" fmla="*/ 910311 h 2178724"/>
                  <a:gd name="connsiteX14" fmla="*/ 2119313 w 3035301"/>
                  <a:gd name="connsiteY14" fmla="*/ 138786 h 2178724"/>
                  <a:gd name="connsiteX15" fmla="*/ 2290763 w 3035301"/>
                  <a:gd name="connsiteY15" fmla="*/ 148311 h 2178724"/>
                  <a:gd name="connsiteX16" fmla="*/ 2243138 w 3035301"/>
                  <a:gd name="connsiteY16" fmla="*/ 919836 h 2178724"/>
                  <a:gd name="connsiteX17" fmla="*/ 2433638 w 3035301"/>
                  <a:gd name="connsiteY17" fmla="*/ 910311 h 2178724"/>
                  <a:gd name="connsiteX18" fmla="*/ 2471738 w 3035301"/>
                  <a:gd name="connsiteY18" fmla="*/ 176886 h 2178724"/>
                  <a:gd name="connsiteX19" fmla="*/ 2728914 w 3035301"/>
                  <a:gd name="connsiteY19" fmla="*/ 205460 h 2178724"/>
                  <a:gd name="connsiteX20" fmla="*/ 2633663 w 3035301"/>
                  <a:gd name="connsiteY20" fmla="*/ 986511 h 2178724"/>
                  <a:gd name="connsiteX21" fmla="*/ 2757488 w 3035301"/>
                  <a:gd name="connsiteY21" fmla="*/ 1958061 h 2178724"/>
                  <a:gd name="connsiteX22" fmla="*/ 2643188 w 3035301"/>
                  <a:gd name="connsiteY22" fmla="*/ 2148561 h 2178724"/>
                  <a:gd name="connsiteX23" fmla="*/ 404813 w 3035301"/>
                  <a:gd name="connsiteY23" fmla="*/ 2139036 h 2178724"/>
                  <a:gd name="connsiteX24" fmla="*/ 214313 w 3035301"/>
                  <a:gd name="connsiteY24" fmla="*/ 1929486 h 2178724"/>
                  <a:gd name="connsiteX25" fmla="*/ 319740 w 3035301"/>
                  <a:gd name="connsiteY25" fmla="*/ 1019122 h 2178724"/>
                  <a:gd name="connsiteX26" fmla="*/ 395288 w 3035301"/>
                  <a:gd name="connsiteY26" fmla="*/ 148311 h 2178724"/>
                  <a:gd name="connsiteX27" fmla="*/ 604838 w 3035301"/>
                  <a:gd name="connsiteY27" fmla="*/ 129261 h 2178724"/>
                  <a:gd name="connsiteX0" fmla="*/ 604838 w 3035301"/>
                  <a:gd name="connsiteY0" fmla="*/ 129261 h 2178724"/>
                  <a:gd name="connsiteX1" fmla="*/ 585788 w 3035301"/>
                  <a:gd name="connsiteY1" fmla="*/ 824586 h 2178724"/>
                  <a:gd name="connsiteX2" fmla="*/ 852488 w 3035301"/>
                  <a:gd name="connsiteY2" fmla="*/ 872211 h 2178724"/>
                  <a:gd name="connsiteX3" fmla="*/ 912444 w 3035301"/>
                  <a:gd name="connsiteY3" fmla="*/ 517270 h 2178724"/>
                  <a:gd name="connsiteX4" fmla="*/ 1138238 w 3035301"/>
                  <a:gd name="connsiteY4" fmla="*/ 862686 h 2178724"/>
                  <a:gd name="connsiteX5" fmla="*/ 1328738 w 3035301"/>
                  <a:gd name="connsiteY5" fmla="*/ 881736 h 2178724"/>
                  <a:gd name="connsiteX6" fmla="*/ 1357313 w 3035301"/>
                  <a:gd name="connsiteY6" fmla="*/ 176886 h 2178724"/>
                  <a:gd name="connsiteX7" fmla="*/ 1585913 w 3035301"/>
                  <a:gd name="connsiteY7" fmla="*/ 186411 h 2178724"/>
                  <a:gd name="connsiteX8" fmla="*/ 1500188 w 3035301"/>
                  <a:gd name="connsiteY8" fmla="*/ 910311 h 2178724"/>
                  <a:gd name="connsiteX9" fmla="*/ 1738313 w 3035301"/>
                  <a:gd name="connsiteY9" fmla="*/ 900786 h 2178724"/>
                  <a:gd name="connsiteX10" fmla="*/ 1719263 w 3035301"/>
                  <a:gd name="connsiteY10" fmla="*/ 176886 h 2178724"/>
                  <a:gd name="connsiteX11" fmla="*/ 1900238 w 3035301"/>
                  <a:gd name="connsiteY11" fmla="*/ 176886 h 2178724"/>
                  <a:gd name="connsiteX12" fmla="*/ 1890713 w 3035301"/>
                  <a:gd name="connsiteY12" fmla="*/ 957936 h 2178724"/>
                  <a:gd name="connsiteX13" fmla="*/ 2090738 w 3035301"/>
                  <a:gd name="connsiteY13" fmla="*/ 910311 h 2178724"/>
                  <a:gd name="connsiteX14" fmla="*/ 2119313 w 3035301"/>
                  <a:gd name="connsiteY14" fmla="*/ 138786 h 2178724"/>
                  <a:gd name="connsiteX15" fmla="*/ 2290763 w 3035301"/>
                  <a:gd name="connsiteY15" fmla="*/ 148311 h 2178724"/>
                  <a:gd name="connsiteX16" fmla="*/ 2243138 w 3035301"/>
                  <a:gd name="connsiteY16" fmla="*/ 919836 h 2178724"/>
                  <a:gd name="connsiteX17" fmla="*/ 2433638 w 3035301"/>
                  <a:gd name="connsiteY17" fmla="*/ 910311 h 2178724"/>
                  <a:gd name="connsiteX18" fmla="*/ 2471738 w 3035301"/>
                  <a:gd name="connsiteY18" fmla="*/ 176886 h 2178724"/>
                  <a:gd name="connsiteX19" fmla="*/ 2728914 w 3035301"/>
                  <a:gd name="connsiteY19" fmla="*/ 205460 h 2178724"/>
                  <a:gd name="connsiteX20" fmla="*/ 2633663 w 3035301"/>
                  <a:gd name="connsiteY20" fmla="*/ 986511 h 2178724"/>
                  <a:gd name="connsiteX21" fmla="*/ 2757488 w 3035301"/>
                  <a:gd name="connsiteY21" fmla="*/ 1958061 h 2178724"/>
                  <a:gd name="connsiteX22" fmla="*/ 2643188 w 3035301"/>
                  <a:gd name="connsiteY22" fmla="*/ 2148561 h 2178724"/>
                  <a:gd name="connsiteX23" fmla="*/ 404813 w 3035301"/>
                  <a:gd name="connsiteY23" fmla="*/ 2139036 h 2178724"/>
                  <a:gd name="connsiteX24" fmla="*/ 214313 w 3035301"/>
                  <a:gd name="connsiteY24" fmla="*/ 1929486 h 2178724"/>
                  <a:gd name="connsiteX25" fmla="*/ 319740 w 3035301"/>
                  <a:gd name="connsiteY25" fmla="*/ 1019122 h 2178724"/>
                  <a:gd name="connsiteX26" fmla="*/ 395288 w 3035301"/>
                  <a:gd name="connsiteY26" fmla="*/ 148311 h 2178724"/>
                  <a:gd name="connsiteX27" fmla="*/ 604838 w 3035301"/>
                  <a:gd name="connsiteY27" fmla="*/ 129261 h 2178724"/>
                  <a:gd name="connsiteX0" fmla="*/ 604838 w 3035301"/>
                  <a:gd name="connsiteY0" fmla="*/ 129261 h 2178724"/>
                  <a:gd name="connsiteX1" fmla="*/ 585788 w 3035301"/>
                  <a:gd name="connsiteY1" fmla="*/ 824586 h 2178724"/>
                  <a:gd name="connsiteX2" fmla="*/ 852488 w 3035301"/>
                  <a:gd name="connsiteY2" fmla="*/ 872211 h 2178724"/>
                  <a:gd name="connsiteX3" fmla="*/ 912444 w 3035301"/>
                  <a:gd name="connsiteY3" fmla="*/ 517270 h 2178724"/>
                  <a:gd name="connsiteX4" fmla="*/ 1138238 w 3035301"/>
                  <a:gd name="connsiteY4" fmla="*/ 862686 h 2178724"/>
                  <a:gd name="connsiteX5" fmla="*/ 1328738 w 3035301"/>
                  <a:gd name="connsiteY5" fmla="*/ 881736 h 2178724"/>
                  <a:gd name="connsiteX6" fmla="*/ 1357313 w 3035301"/>
                  <a:gd name="connsiteY6" fmla="*/ 176886 h 2178724"/>
                  <a:gd name="connsiteX7" fmla="*/ 1585913 w 3035301"/>
                  <a:gd name="connsiteY7" fmla="*/ 186411 h 2178724"/>
                  <a:gd name="connsiteX8" fmla="*/ 1500188 w 3035301"/>
                  <a:gd name="connsiteY8" fmla="*/ 910311 h 2178724"/>
                  <a:gd name="connsiteX9" fmla="*/ 1738313 w 3035301"/>
                  <a:gd name="connsiteY9" fmla="*/ 900786 h 2178724"/>
                  <a:gd name="connsiteX10" fmla="*/ 1719263 w 3035301"/>
                  <a:gd name="connsiteY10" fmla="*/ 176886 h 2178724"/>
                  <a:gd name="connsiteX11" fmla="*/ 1900238 w 3035301"/>
                  <a:gd name="connsiteY11" fmla="*/ 176886 h 2178724"/>
                  <a:gd name="connsiteX12" fmla="*/ 1890713 w 3035301"/>
                  <a:gd name="connsiteY12" fmla="*/ 957936 h 2178724"/>
                  <a:gd name="connsiteX13" fmla="*/ 2090738 w 3035301"/>
                  <a:gd name="connsiteY13" fmla="*/ 910311 h 2178724"/>
                  <a:gd name="connsiteX14" fmla="*/ 2119313 w 3035301"/>
                  <a:gd name="connsiteY14" fmla="*/ 138786 h 2178724"/>
                  <a:gd name="connsiteX15" fmla="*/ 2290763 w 3035301"/>
                  <a:gd name="connsiteY15" fmla="*/ 148311 h 2178724"/>
                  <a:gd name="connsiteX16" fmla="*/ 2243138 w 3035301"/>
                  <a:gd name="connsiteY16" fmla="*/ 919836 h 2178724"/>
                  <a:gd name="connsiteX17" fmla="*/ 2433638 w 3035301"/>
                  <a:gd name="connsiteY17" fmla="*/ 910311 h 2178724"/>
                  <a:gd name="connsiteX18" fmla="*/ 2471738 w 3035301"/>
                  <a:gd name="connsiteY18" fmla="*/ 176886 h 2178724"/>
                  <a:gd name="connsiteX19" fmla="*/ 2633663 w 3035301"/>
                  <a:gd name="connsiteY19" fmla="*/ 986511 h 2178724"/>
                  <a:gd name="connsiteX20" fmla="*/ 2757488 w 3035301"/>
                  <a:gd name="connsiteY20" fmla="*/ 1958061 h 2178724"/>
                  <a:gd name="connsiteX21" fmla="*/ 2643188 w 3035301"/>
                  <a:gd name="connsiteY21" fmla="*/ 2148561 h 2178724"/>
                  <a:gd name="connsiteX22" fmla="*/ 404813 w 3035301"/>
                  <a:gd name="connsiteY22" fmla="*/ 2139036 h 2178724"/>
                  <a:gd name="connsiteX23" fmla="*/ 214313 w 3035301"/>
                  <a:gd name="connsiteY23" fmla="*/ 1929486 h 2178724"/>
                  <a:gd name="connsiteX24" fmla="*/ 319740 w 3035301"/>
                  <a:gd name="connsiteY24" fmla="*/ 1019122 h 2178724"/>
                  <a:gd name="connsiteX25" fmla="*/ 395288 w 3035301"/>
                  <a:gd name="connsiteY25" fmla="*/ 148311 h 2178724"/>
                  <a:gd name="connsiteX26" fmla="*/ 604838 w 3035301"/>
                  <a:gd name="connsiteY26" fmla="*/ 129261 h 2178724"/>
                  <a:gd name="connsiteX0" fmla="*/ 604838 w 3035301"/>
                  <a:gd name="connsiteY0" fmla="*/ 129261 h 2178724"/>
                  <a:gd name="connsiteX1" fmla="*/ 585788 w 3035301"/>
                  <a:gd name="connsiteY1" fmla="*/ 824586 h 2178724"/>
                  <a:gd name="connsiteX2" fmla="*/ 852488 w 3035301"/>
                  <a:gd name="connsiteY2" fmla="*/ 872211 h 2178724"/>
                  <a:gd name="connsiteX3" fmla="*/ 912444 w 3035301"/>
                  <a:gd name="connsiteY3" fmla="*/ 517270 h 2178724"/>
                  <a:gd name="connsiteX4" fmla="*/ 1138238 w 3035301"/>
                  <a:gd name="connsiteY4" fmla="*/ 862686 h 2178724"/>
                  <a:gd name="connsiteX5" fmla="*/ 1328738 w 3035301"/>
                  <a:gd name="connsiteY5" fmla="*/ 881736 h 2178724"/>
                  <a:gd name="connsiteX6" fmla="*/ 1357313 w 3035301"/>
                  <a:gd name="connsiteY6" fmla="*/ 176886 h 2178724"/>
                  <a:gd name="connsiteX7" fmla="*/ 1585913 w 3035301"/>
                  <a:gd name="connsiteY7" fmla="*/ 186411 h 2178724"/>
                  <a:gd name="connsiteX8" fmla="*/ 1500188 w 3035301"/>
                  <a:gd name="connsiteY8" fmla="*/ 910311 h 2178724"/>
                  <a:gd name="connsiteX9" fmla="*/ 1738313 w 3035301"/>
                  <a:gd name="connsiteY9" fmla="*/ 900786 h 2178724"/>
                  <a:gd name="connsiteX10" fmla="*/ 1719263 w 3035301"/>
                  <a:gd name="connsiteY10" fmla="*/ 176886 h 2178724"/>
                  <a:gd name="connsiteX11" fmla="*/ 1900238 w 3035301"/>
                  <a:gd name="connsiteY11" fmla="*/ 176886 h 2178724"/>
                  <a:gd name="connsiteX12" fmla="*/ 1890713 w 3035301"/>
                  <a:gd name="connsiteY12" fmla="*/ 957936 h 2178724"/>
                  <a:gd name="connsiteX13" fmla="*/ 2090738 w 3035301"/>
                  <a:gd name="connsiteY13" fmla="*/ 910311 h 2178724"/>
                  <a:gd name="connsiteX14" fmla="*/ 2119313 w 3035301"/>
                  <a:gd name="connsiteY14" fmla="*/ 138786 h 2178724"/>
                  <a:gd name="connsiteX15" fmla="*/ 2290763 w 3035301"/>
                  <a:gd name="connsiteY15" fmla="*/ 148311 h 2178724"/>
                  <a:gd name="connsiteX16" fmla="*/ 2243138 w 3035301"/>
                  <a:gd name="connsiteY16" fmla="*/ 919836 h 2178724"/>
                  <a:gd name="connsiteX17" fmla="*/ 2433638 w 3035301"/>
                  <a:gd name="connsiteY17" fmla="*/ 910311 h 2178724"/>
                  <a:gd name="connsiteX18" fmla="*/ 2471738 w 3035301"/>
                  <a:gd name="connsiteY18" fmla="*/ 176886 h 2178724"/>
                  <a:gd name="connsiteX19" fmla="*/ 2633663 w 3035301"/>
                  <a:gd name="connsiteY19" fmla="*/ 986511 h 2178724"/>
                  <a:gd name="connsiteX20" fmla="*/ 2757488 w 3035301"/>
                  <a:gd name="connsiteY20" fmla="*/ 1958061 h 2178724"/>
                  <a:gd name="connsiteX21" fmla="*/ 2643188 w 3035301"/>
                  <a:gd name="connsiteY21" fmla="*/ 2148561 h 2178724"/>
                  <a:gd name="connsiteX22" fmla="*/ 404813 w 3035301"/>
                  <a:gd name="connsiteY22" fmla="*/ 2139036 h 2178724"/>
                  <a:gd name="connsiteX23" fmla="*/ 214313 w 3035301"/>
                  <a:gd name="connsiteY23" fmla="*/ 1929486 h 2178724"/>
                  <a:gd name="connsiteX24" fmla="*/ 319740 w 3035301"/>
                  <a:gd name="connsiteY24" fmla="*/ 1019122 h 2178724"/>
                  <a:gd name="connsiteX25" fmla="*/ 395288 w 3035301"/>
                  <a:gd name="connsiteY25" fmla="*/ 148311 h 2178724"/>
                  <a:gd name="connsiteX26" fmla="*/ 604838 w 3035301"/>
                  <a:gd name="connsiteY26" fmla="*/ 129261 h 2178724"/>
                  <a:gd name="connsiteX0" fmla="*/ 604838 w 3035301"/>
                  <a:gd name="connsiteY0" fmla="*/ 129261 h 2178724"/>
                  <a:gd name="connsiteX1" fmla="*/ 585788 w 3035301"/>
                  <a:gd name="connsiteY1" fmla="*/ 824586 h 2178724"/>
                  <a:gd name="connsiteX2" fmla="*/ 852488 w 3035301"/>
                  <a:gd name="connsiteY2" fmla="*/ 872211 h 2178724"/>
                  <a:gd name="connsiteX3" fmla="*/ 912444 w 3035301"/>
                  <a:gd name="connsiteY3" fmla="*/ 517270 h 2178724"/>
                  <a:gd name="connsiteX4" fmla="*/ 1138238 w 3035301"/>
                  <a:gd name="connsiteY4" fmla="*/ 862686 h 2178724"/>
                  <a:gd name="connsiteX5" fmla="*/ 1328738 w 3035301"/>
                  <a:gd name="connsiteY5" fmla="*/ 881736 h 2178724"/>
                  <a:gd name="connsiteX6" fmla="*/ 1357313 w 3035301"/>
                  <a:gd name="connsiteY6" fmla="*/ 176886 h 2178724"/>
                  <a:gd name="connsiteX7" fmla="*/ 1585913 w 3035301"/>
                  <a:gd name="connsiteY7" fmla="*/ 186411 h 2178724"/>
                  <a:gd name="connsiteX8" fmla="*/ 1500188 w 3035301"/>
                  <a:gd name="connsiteY8" fmla="*/ 910311 h 2178724"/>
                  <a:gd name="connsiteX9" fmla="*/ 1738313 w 3035301"/>
                  <a:gd name="connsiteY9" fmla="*/ 900786 h 2178724"/>
                  <a:gd name="connsiteX10" fmla="*/ 1719263 w 3035301"/>
                  <a:gd name="connsiteY10" fmla="*/ 176886 h 2178724"/>
                  <a:gd name="connsiteX11" fmla="*/ 1900238 w 3035301"/>
                  <a:gd name="connsiteY11" fmla="*/ 176886 h 2178724"/>
                  <a:gd name="connsiteX12" fmla="*/ 1890713 w 3035301"/>
                  <a:gd name="connsiteY12" fmla="*/ 957936 h 2178724"/>
                  <a:gd name="connsiteX13" fmla="*/ 2090738 w 3035301"/>
                  <a:gd name="connsiteY13" fmla="*/ 910311 h 2178724"/>
                  <a:gd name="connsiteX14" fmla="*/ 2119313 w 3035301"/>
                  <a:gd name="connsiteY14" fmla="*/ 138786 h 2178724"/>
                  <a:gd name="connsiteX15" fmla="*/ 2290763 w 3035301"/>
                  <a:gd name="connsiteY15" fmla="*/ 148311 h 2178724"/>
                  <a:gd name="connsiteX16" fmla="*/ 2243138 w 3035301"/>
                  <a:gd name="connsiteY16" fmla="*/ 919836 h 2178724"/>
                  <a:gd name="connsiteX17" fmla="*/ 2433638 w 3035301"/>
                  <a:gd name="connsiteY17" fmla="*/ 910311 h 2178724"/>
                  <a:gd name="connsiteX18" fmla="*/ 2633663 w 3035301"/>
                  <a:gd name="connsiteY18" fmla="*/ 986511 h 2178724"/>
                  <a:gd name="connsiteX19" fmla="*/ 2757488 w 3035301"/>
                  <a:gd name="connsiteY19" fmla="*/ 1958061 h 2178724"/>
                  <a:gd name="connsiteX20" fmla="*/ 2643188 w 3035301"/>
                  <a:gd name="connsiteY20" fmla="*/ 2148561 h 2178724"/>
                  <a:gd name="connsiteX21" fmla="*/ 404813 w 3035301"/>
                  <a:gd name="connsiteY21" fmla="*/ 2139036 h 2178724"/>
                  <a:gd name="connsiteX22" fmla="*/ 214313 w 3035301"/>
                  <a:gd name="connsiteY22" fmla="*/ 1929486 h 2178724"/>
                  <a:gd name="connsiteX23" fmla="*/ 319740 w 3035301"/>
                  <a:gd name="connsiteY23" fmla="*/ 1019122 h 2178724"/>
                  <a:gd name="connsiteX24" fmla="*/ 395288 w 3035301"/>
                  <a:gd name="connsiteY24" fmla="*/ 148311 h 2178724"/>
                  <a:gd name="connsiteX25" fmla="*/ 604838 w 3035301"/>
                  <a:gd name="connsiteY25" fmla="*/ 129261 h 2178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3035301" h="2178724">
                    <a:moveTo>
                      <a:pt x="604838" y="129261"/>
                    </a:moveTo>
                    <a:cubicBezTo>
                      <a:pt x="636588" y="241973"/>
                      <a:pt x="544513" y="700761"/>
                      <a:pt x="585788" y="824586"/>
                    </a:cubicBezTo>
                    <a:cubicBezTo>
                      <a:pt x="627063" y="948411"/>
                      <a:pt x="798045" y="923430"/>
                      <a:pt x="852488" y="872211"/>
                    </a:cubicBezTo>
                    <a:cubicBezTo>
                      <a:pt x="906931" y="820992"/>
                      <a:pt x="864819" y="518857"/>
                      <a:pt x="912444" y="517270"/>
                    </a:cubicBezTo>
                    <a:cubicBezTo>
                      <a:pt x="960069" y="515683"/>
                      <a:pt x="1068856" y="801942"/>
                      <a:pt x="1138238" y="862686"/>
                    </a:cubicBezTo>
                    <a:cubicBezTo>
                      <a:pt x="1207620" y="923430"/>
                      <a:pt x="1292226" y="996036"/>
                      <a:pt x="1328738" y="881736"/>
                    </a:cubicBezTo>
                    <a:cubicBezTo>
                      <a:pt x="1365250" y="767436"/>
                      <a:pt x="1314451" y="292774"/>
                      <a:pt x="1357313" y="176886"/>
                    </a:cubicBezTo>
                    <a:cubicBezTo>
                      <a:pt x="1400176" y="60999"/>
                      <a:pt x="1562101" y="64174"/>
                      <a:pt x="1585913" y="186411"/>
                    </a:cubicBezTo>
                    <a:cubicBezTo>
                      <a:pt x="1609726" y="308649"/>
                      <a:pt x="1474788" y="791248"/>
                      <a:pt x="1500188" y="910311"/>
                    </a:cubicBezTo>
                    <a:cubicBezTo>
                      <a:pt x="1525588" y="1029374"/>
                      <a:pt x="1701801" y="1023023"/>
                      <a:pt x="1738313" y="900786"/>
                    </a:cubicBezTo>
                    <a:cubicBezTo>
                      <a:pt x="1774825" y="778549"/>
                      <a:pt x="1692276" y="297536"/>
                      <a:pt x="1719263" y="176886"/>
                    </a:cubicBezTo>
                    <a:cubicBezTo>
                      <a:pt x="1746251" y="56236"/>
                      <a:pt x="1871663" y="46711"/>
                      <a:pt x="1900238" y="176886"/>
                    </a:cubicBezTo>
                    <a:cubicBezTo>
                      <a:pt x="1928813" y="307061"/>
                      <a:pt x="1858963" y="835699"/>
                      <a:pt x="1890713" y="957936"/>
                    </a:cubicBezTo>
                    <a:cubicBezTo>
                      <a:pt x="1922463" y="1080173"/>
                      <a:pt x="2052638" y="1046836"/>
                      <a:pt x="2090738" y="910311"/>
                    </a:cubicBezTo>
                    <a:cubicBezTo>
                      <a:pt x="2128838" y="773786"/>
                      <a:pt x="2085976" y="265786"/>
                      <a:pt x="2119313" y="138786"/>
                    </a:cubicBezTo>
                    <a:cubicBezTo>
                      <a:pt x="2152650" y="11786"/>
                      <a:pt x="2270126" y="18136"/>
                      <a:pt x="2290763" y="148311"/>
                    </a:cubicBezTo>
                    <a:cubicBezTo>
                      <a:pt x="2311400" y="278486"/>
                      <a:pt x="2219326" y="792836"/>
                      <a:pt x="2243138" y="919836"/>
                    </a:cubicBezTo>
                    <a:cubicBezTo>
                      <a:pt x="2266950" y="1046836"/>
                      <a:pt x="2368550" y="899198"/>
                      <a:pt x="2433638" y="910311"/>
                    </a:cubicBezTo>
                    <a:cubicBezTo>
                      <a:pt x="2498726" y="921424"/>
                      <a:pt x="2579688" y="811886"/>
                      <a:pt x="2633663" y="986511"/>
                    </a:cubicBezTo>
                    <a:cubicBezTo>
                      <a:pt x="2687638" y="1161136"/>
                      <a:pt x="2755901" y="1764386"/>
                      <a:pt x="2757488" y="1958061"/>
                    </a:cubicBezTo>
                    <a:cubicBezTo>
                      <a:pt x="2759075" y="2151736"/>
                      <a:pt x="3035301" y="2118399"/>
                      <a:pt x="2643188" y="2148561"/>
                    </a:cubicBezTo>
                    <a:cubicBezTo>
                      <a:pt x="2251076" y="2178724"/>
                      <a:pt x="809626" y="2175549"/>
                      <a:pt x="404813" y="2139036"/>
                    </a:cubicBezTo>
                    <a:cubicBezTo>
                      <a:pt x="0" y="2102523"/>
                      <a:pt x="228492" y="2116138"/>
                      <a:pt x="214313" y="1929486"/>
                    </a:cubicBezTo>
                    <a:cubicBezTo>
                      <a:pt x="200134" y="1742834"/>
                      <a:pt x="156026" y="1111754"/>
                      <a:pt x="319740" y="1019122"/>
                    </a:cubicBezTo>
                    <a:cubicBezTo>
                      <a:pt x="349902" y="722260"/>
                      <a:pt x="347772" y="296621"/>
                      <a:pt x="395288" y="148311"/>
                    </a:cubicBezTo>
                    <a:cubicBezTo>
                      <a:pt x="442804" y="1"/>
                      <a:pt x="573088" y="16549"/>
                      <a:pt x="604838" y="129261"/>
                    </a:cubicBezTo>
                    <a:close/>
                  </a:path>
                </a:pathLst>
              </a:custGeom>
              <a:solidFill>
                <a:srgbClr val="FF7C80"/>
              </a:solidFill>
              <a:ln w="127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/>
              </a:p>
            </p:txBody>
          </p:sp>
          <p:sp>
            <p:nvSpPr>
              <p:cNvPr id="53" name="Oval 104">
                <a:extLst>
                  <a:ext uri="{FF2B5EF4-FFF2-40B4-BE49-F238E27FC236}">
                    <a16:creationId xmlns:a16="http://schemas.microsoft.com/office/drawing/2014/main" id="{E50C85F1-C2EA-430F-AF4C-22E5D94F5B4E}"/>
                  </a:ext>
                </a:extLst>
              </p:cNvPr>
              <p:cNvSpPr/>
              <p:nvPr/>
            </p:nvSpPr>
            <p:spPr>
              <a:xfrm>
                <a:off x="4932446" y="3857880"/>
                <a:ext cx="284804" cy="143162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/>
              </a:p>
            </p:txBody>
          </p:sp>
        </p:grpSp>
        <p:grpSp>
          <p:nvGrpSpPr>
            <p:cNvPr id="37935" name="Group 41">
              <a:extLst>
                <a:ext uri="{FF2B5EF4-FFF2-40B4-BE49-F238E27FC236}">
                  <a16:creationId xmlns:a16="http://schemas.microsoft.com/office/drawing/2014/main" id="{AC9A5B95-3AB6-48E7-B053-9E38521A528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94563" y="2455927"/>
              <a:ext cx="615308" cy="392806"/>
              <a:chOff x="2387301" y="3291926"/>
              <a:chExt cx="1298873" cy="909563"/>
            </a:xfrm>
          </p:grpSpPr>
          <p:sp>
            <p:nvSpPr>
              <p:cNvPr id="50" name="Freeform 101">
                <a:extLst>
                  <a:ext uri="{FF2B5EF4-FFF2-40B4-BE49-F238E27FC236}">
                    <a16:creationId xmlns:a16="http://schemas.microsoft.com/office/drawing/2014/main" id="{ABE4E19E-6DC7-4180-9EEE-6263A7DDADA7}"/>
                  </a:ext>
                </a:extLst>
              </p:cNvPr>
              <p:cNvSpPr/>
              <p:nvPr/>
            </p:nvSpPr>
            <p:spPr>
              <a:xfrm flipH="1">
                <a:off x="2387347" y="3292569"/>
                <a:ext cx="1300133" cy="910372"/>
              </a:xfrm>
              <a:custGeom>
                <a:avLst/>
                <a:gdLst>
                  <a:gd name="connsiteX0" fmla="*/ 604838 w 3035301"/>
                  <a:gd name="connsiteY0" fmla="*/ 282575 h 2414588"/>
                  <a:gd name="connsiteX1" fmla="*/ 585788 w 3035301"/>
                  <a:gd name="connsiteY1" fmla="*/ 977900 h 2414588"/>
                  <a:gd name="connsiteX2" fmla="*/ 852488 w 3035301"/>
                  <a:gd name="connsiteY2" fmla="*/ 1025525 h 2414588"/>
                  <a:gd name="connsiteX3" fmla="*/ 957263 w 3035301"/>
                  <a:gd name="connsiteY3" fmla="*/ 377825 h 2414588"/>
                  <a:gd name="connsiteX4" fmla="*/ 1157288 w 3035301"/>
                  <a:gd name="connsiteY4" fmla="*/ 330200 h 2414588"/>
                  <a:gd name="connsiteX5" fmla="*/ 1138238 w 3035301"/>
                  <a:gd name="connsiteY5" fmla="*/ 1016000 h 2414588"/>
                  <a:gd name="connsiteX6" fmla="*/ 1328738 w 3035301"/>
                  <a:gd name="connsiteY6" fmla="*/ 1035050 h 2414588"/>
                  <a:gd name="connsiteX7" fmla="*/ 1357313 w 3035301"/>
                  <a:gd name="connsiteY7" fmla="*/ 330200 h 2414588"/>
                  <a:gd name="connsiteX8" fmla="*/ 1585913 w 3035301"/>
                  <a:gd name="connsiteY8" fmla="*/ 339725 h 2414588"/>
                  <a:gd name="connsiteX9" fmla="*/ 1500188 w 3035301"/>
                  <a:gd name="connsiteY9" fmla="*/ 1063625 h 2414588"/>
                  <a:gd name="connsiteX10" fmla="*/ 1738313 w 3035301"/>
                  <a:gd name="connsiteY10" fmla="*/ 1054100 h 2414588"/>
                  <a:gd name="connsiteX11" fmla="*/ 1719263 w 3035301"/>
                  <a:gd name="connsiteY11" fmla="*/ 330200 h 2414588"/>
                  <a:gd name="connsiteX12" fmla="*/ 1900238 w 3035301"/>
                  <a:gd name="connsiteY12" fmla="*/ 330200 h 2414588"/>
                  <a:gd name="connsiteX13" fmla="*/ 1890713 w 3035301"/>
                  <a:gd name="connsiteY13" fmla="*/ 1111250 h 2414588"/>
                  <a:gd name="connsiteX14" fmla="*/ 2090738 w 3035301"/>
                  <a:gd name="connsiteY14" fmla="*/ 1063625 h 2414588"/>
                  <a:gd name="connsiteX15" fmla="*/ 2119313 w 3035301"/>
                  <a:gd name="connsiteY15" fmla="*/ 292100 h 2414588"/>
                  <a:gd name="connsiteX16" fmla="*/ 2290763 w 3035301"/>
                  <a:gd name="connsiteY16" fmla="*/ 301625 h 2414588"/>
                  <a:gd name="connsiteX17" fmla="*/ 2243138 w 3035301"/>
                  <a:gd name="connsiteY17" fmla="*/ 1073150 h 2414588"/>
                  <a:gd name="connsiteX18" fmla="*/ 2433638 w 3035301"/>
                  <a:gd name="connsiteY18" fmla="*/ 1063625 h 2414588"/>
                  <a:gd name="connsiteX19" fmla="*/ 2471738 w 3035301"/>
                  <a:gd name="connsiteY19" fmla="*/ 330200 h 2414588"/>
                  <a:gd name="connsiteX20" fmla="*/ 2728913 w 3035301"/>
                  <a:gd name="connsiteY20" fmla="*/ 358775 h 2414588"/>
                  <a:gd name="connsiteX21" fmla="*/ 2633663 w 3035301"/>
                  <a:gd name="connsiteY21" fmla="*/ 1139825 h 2414588"/>
                  <a:gd name="connsiteX22" fmla="*/ 2757488 w 3035301"/>
                  <a:gd name="connsiteY22" fmla="*/ 2111375 h 2414588"/>
                  <a:gd name="connsiteX23" fmla="*/ 2643188 w 3035301"/>
                  <a:gd name="connsiteY23" fmla="*/ 2301875 h 2414588"/>
                  <a:gd name="connsiteX24" fmla="*/ 404813 w 3035301"/>
                  <a:gd name="connsiteY24" fmla="*/ 2292350 h 2414588"/>
                  <a:gd name="connsiteX25" fmla="*/ 214313 w 3035301"/>
                  <a:gd name="connsiteY25" fmla="*/ 2082800 h 2414588"/>
                  <a:gd name="connsiteX26" fmla="*/ 395288 w 3035301"/>
                  <a:gd name="connsiteY26" fmla="*/ 301625 h 2414588"/>
                  <a:gd name="connsiteX27" fmla="*/ 604838 w 3035301"/>
                  <a:gd name="connsiteY27" fmla="*/ 282575 h 2414588"/>
                  <a:gd name="connsiteX0" fmla="*/ 604838 w 3035301"/>
                  <a:gd name="connsiteY0" fmla="*/ 133042 h 2182505"/>
                  <a:gd name="connsiteX1" fmla="*/ 585788 w 3035301"/>
                  <a:gd name="connsiteY1" fmla="*/ 828367 h 2182505"/>
                  <a:gd name="connsiteX2" fmla="*/ 852488 w 3035301"/>
                  <a:gd name="connsiteY2" fmla="*/ 875992 h 2182505"/>
                  <a:gd name="connsiteX3" fmla="*/ 957263 w 3035301"/>
                  <a:gd name="connsiteY3" fmla="*/ 228292 h 2182505"/>
                  <a:gd name="connsiteX4" fmla="*/ 1157288 w 3035301"/>
                  <a:gd name="connsiteY4" fmla="*/ 180667 h 2182505"/>
                  <a:gd name="connsiteX5" fmla="*/ 1138238 w 3035301"/>
                  <a:gd name="connsiteY5" fmla="*/ 866467 h 2182505"/>
                  <a:gd name="connsiteX6" fmla="*/ 1328738 w 3035301"/>
                  <a:gd name="connsiteY6" fmla="*/ 885517 h 2182505"/>
                  <a:gd name="connsiteX7" fmla="*/ 1357313 w 3035301"/>
                  <a:gd name="connsiteY7" fmla="*/ 180667 h 2182505"/>
                  <a:gd name="connsiteX8" fmla="*/ 1585913 w 3035301"/>
                  <a:gd name="connsiteY8" fmla="*/ 190192 h 2182505"/>
                  <a:gd name="connsiteX9" fmla="*/ 1500188 w 3035301"/>
                  <a:gd name="connsiteY9" fmla="*/ 914092 h 2182505"/>
                  <a:gd name="connsiteX10" fmla="*/ 1738313 w 3035301"/>
                  <a:gd name="connsiteY10" fmla="*/ 904567 h 2182505"/>
                  <a:gd name="connsiteX11" fmla="*/ 1719263 w 3035301"/>
                  <a:gd name="connsiteY11" fmla="*/ 180667 h 2182505"/>
                  <a:gd name="connsiteX12" fmla="*/ 1900238 w 3035301"/>
                  <a:gd name="connsiteY12" fmla="*/ 180667 h 2182505"/>
                  <a:gd name="connsiteX13" fmla="*/ 1890713 w 3035301"/>
                  <a:gd name="connsiteY13" fmla="*/ 961717 h 2182505"/>
                  <a:gd name="connsiteX14" fmla="*/ 2090738 w 3035301"/>
                  <a:gd name="connsiteY14" fmla="*/ 914092 h 2182505"/>
                  <a:gd name="connsiteX15" fmla="*/ 2119313 w 3035301"/>
                  <a:gd name="connsiteY15" fmla="*/ 142567 h 2182505"/>
                  <a:gd name="connsiteX16" fmla="*/ 2290763 w 3035301"/>
                  <a:gd name="connsiteY16" fmla="*/ 152092 h 2182505"/>
                  <a:gd name="connsiteX17" fmla="*/ 2243138 w 3035301"/>
                  <a:gd name="connsiteY17" fmla="*/ 923617 h 2182505"/>
                  <a:gd name="connsiteX18" fmla="*/ 2433638 w 3035301"/>
                  <a:gd name="connsiteY18" fmla="*/ 914092 h 2182505"/>
                  <a:gd name="connsiteX19" fmla="*/ 2471738 w 3035301"/>
                  <a:gd name="connsiteY19" fmla="*/ 180667 h 2182505"/>
                  <a:gd name="connsiteX20" fmla="*/ 2728913 w 3035301"/>
                  <a:gd name="connsiteY20" fmla="*/ 209242 h 2182505"/>
                  <a:gd name="connsiteX21" fmla="*/ 2633663 w 3035301"/>
                  <a:gd name="connsiteY21" fmla="*/ 990292 h 2182505"/>
                  <a:gd name="connsiteX22" fmla="*/ 2757488 w 3035301"/>
                  <a:gd name="connsiteY22" fmla="*/ 1961842 h 2182505"/>
                  <a:gd name="connsiteX23" fmla="*/ 2643188 w 3035301"/>
                  <a:gd name="connsiteY23" fmla="*/ 2152342 h 2182505"/>
                  <a:gd name="connsiteX24" fmla="*/ 404813 w 3035301"/>
                  <a:gd name="connsiteY24" fmla="*/ 2142817 h 2182505"/>
                  <a:gd name="connsiteX25" fmla="*/ 214313 w 3035301"/>
                  <a:gd name="connsiteY25" fmla="*/ 1933267 h 2182505"/>
                  <a:gd name="connsiteX26" fmla="*/ 222585 w 3035301"/>
                  <a:gd name="connsiteY26" fmla="*/ 1045595 h 2182505"/>
                  <a:gd name="connsiteX27" fmla="*/ 395288 w 3035301"/>
                  <a:gd name="connsiteY27" fmla="*/ 152092 h 2182505"/>
                  <a:gd name="connsiteX28" fmla="*/ 604838 w 3035301"/>
                  <a:gd name="connsiteY28" fmla="*/ 133042 h 2182505"/>
                  <a:gd name="connsiteX0" fmla="*/ 604838 w 3035301"/>
                  <a:gd name="connsiteY0" fmla="*/ 129261 h 2178724"/>
                  <a:gd name="connsiteX1" fmla="*/ 585788 w 3035301"/>
                  <a:gd name="connsiteY1" fmla="*/ 824586 h 2178724"/>
                  <a:gd name="connsiteX2" fmla="*/ 852488 w 3035301"/>
                  <a:gd name="connsiteY2" fmla="*/ 872211 h 2178724"/>
                  <a:gd name="connsiteX3" fmla="*/ 957263 w 3035301"/>
                  <a:gd name="connsiteY3" fmla="*/ 224511 h 2178724"/>
                  <a:gd name="connsiteX4" fmla="*/ 1157288 w 3035301"/>
                  <a:gd name="connsiteY4" fmla="*/ 176886 h 2178724"/>
                  <a:gd name="connsiteX5" fmla="*/ 1138238 w 3035301"/>
                  <a:gd name="connsiteY5" fmla="*/ 862686 h 2178724"/>
                  <a:gd name="connsiteX6" fmla="*/ 1328738 w 3035301"/>
                  <a:gd name="connsiteY6" fmla="*/ 881736 h 2178724"/>
                  <a:gd name="connsiteX7" fmla="*/ 1357313 w 3035301"/>
                  <a:gd name="connsiteY7" fmla="*/ 176886 h 2178724"/>
                  <a:gd name="connsiteX8" fmla="*/ 1585913 w 3035301"/>
                  <a:gd name="connsiteY8" fmla="*/ 186411 h 2178724"/>
                  <a:gd name="connsiteX9" fmla="*/ 1500188 w 3035301"/>
                  <a:gd name="connsiteY9" fmla="*/ 910311 h 2178724"/>
                  <a:gd name="connsiteX10" fmla="*/ 1738313 w 3035301"/>
                  <a:gd name="connsiteY10" fmla="*/ 900786 h 2178724"/>
                  <a:gd name="connsiteX11" fmla="*/ 1719263 w 3035301"/>
                  <a:gd name="connsiteY11" fmla="*/ 176886 h 2178724"/>
                  <a:gd name="connsiteX12" fmla="*/ 1900238 w 3035301"/>
                  <a:gd name="connsiteY12" fmla="*/ 176886 h 2178724"/>
                  <a:gd name="connsiteX13" fmla="*/ 1890713 w 3035301"/>
                  <a:gd name="connsiteY13" fmla="*/ 957936 h 2178724"/>
                  <a:gd name="connsiteX14" fmla="*/ 2090738 w 3035301"/>
                  <a:gd name="connsiteY14" fmla="*/ 910311 h 2178724"/>
                  <a:gd name="connsiteX15" fmla="*/ 2119313 w 3035301"/>
                  <a:gd name="connsiteY15" fmla="*/ 138786 h 2178724"/>
                  <a:gd name="connsiteX16" fmla="*/ 2290763 w 3035301"/>
                  <a:gd name="connsiteY16" fmla="*/ 148311 h 2178724"/>
                  <a:gd name="connsiteX17" fmla="*/ 2243138 w 3035301"/>
                  <a:gd name="connsiteY17" fmla="*/ 919836 h 2178724"/>
                  <a:gd name="connsiteX18" fmla="*/ 2433638 w 3035301"/>
                  <a:gd name="connsiteY18" fmla="*/ 910311 h 2178724"/>
                  <a:gd name="connsiteX19" fmla="*/ 2471738 w 3035301"/>
                  <a:gd name="connsiteY19" fmla="*/ 176886 h 2178724"/>
                  <a:gd name="connsiteX20" fmla="*/ 2728913 w 3035301"/>
                  <a:gd name="connsiteY20" fmla="*/ 205461 h 2178724"/>
                  <a:gd name="connsiteX21" fmla="*/ 2633663 w 3035301"/>
                  <a:gd name="connsiteY21" fmla="*/ 986511 h 2178724"/>
                  <a:gd name="connsiteX22" fmla="*/ 2757488 w 3035301"/>
                  <a:gd name="connsiteY22" fmla="*/ 1958061 h 2178724"/>
                  <a:gd name="connsiteX23" fmla="*/ 2643188 w 3035301"/>
                  <a:gd name="connsiteY23" fmla="*/ 2148561 h 2178724"/>
                  <a:gd name="connsiteX24" fmla="*/ 404813 w 3035301"/>
                  <a:gd name="connsiteY24" fmla="*/ 2139036 h 2178724"/>
                  <a:gd name="connsiteX25" fmla="*/ 214313 w 3035301"/>
                  <a:gd name="connsiteY25" fmla="*/ 1929486 h 2178724"/>
                  <a:gd name="connsiteX26" fmla="*/ 378396 w 3035301"/>
                  <a:gd name="connsiteY26" fmla="*/ 1019122 h 2178724"/>
                  <a:gd name="connsiteX27" fmla="*/ 395288 w 3035301"/>
                  <a:gd name="connsiteY27" fmla="*/ 148311 h 2178724"/>
                  <a:gd name="connsiteX28" fmla="*/ 604838 w 3035301"/>
                  <a:gd name="connsiteY28" fmla="*/ 129261 h 2178724"/>
                  <a:gd name="connsiteX0" fmla="*/ 604838 w 3035301"/>
                  <a:gd name="connsiteY0" fmla="*/ 129261 h 2178724"/>
                  <a:gd name="connsiteX1" fmla="*/ 585788 w 3035301"/>
                  <a:gd name="connsiteY1" fmla="*/ 824586 h 2178724"/>
                  <a:gd name="connsiteX2" fmla="*/ 852488 w 3035301"/>
                  <a:gd name="connsiteY2" fmla="*/ 872211 h 2178724"/>
                  <a:gd name="connsiteX3" fmla="*/ 957263 w 3035301"/>
                  <a:gd name="connsiteY3" fmla="*/ 224511 h 2178724"/>
                  <a:gd name="connsiteX4" fmla="*/ 1157288 w 3035301"/>
                  <a:gd name="connsiteY4" fmla="*/ 176886 h 2178724"/>
                  <a:gd name="connsiteX5" fmla="*/ 1138238 w 3035301"/>
                  <a:gd name="connsiteY5" fmla="*/ 862686 h 2178724"/>
                  <a:gd name="connsiteX6" fmla="*/ 1328738 w 3035301"/>
                  <a:gd name="connsiteY6" fmla="*/ 881736 h 2178724"/>
                  <a:gd name="connsiteX7" fmla="*/ 1357313 w 3035301"/>
                  <a:gd name="connsiteY7" fmla="*/ 176886 h 2178724"/>
                  <a:gd name="connsiteX8" fmla="*/ 1585913 w 3035301"/>
                  <a:gd name="connsiteY8" fmla="*/ 186411 h 2178724"/>
                  <a:gd name="connsiteX9" fmla="*/ 1500188 w 3035301"/>
                  <a:gd name="connsiteY9" fmla="*/ 910311 h 2178724"/>
                  <a:gd name="connsiteX10" fmla="*/ 1738313 w 3035301"/>
                  <a:gd name="connsiteY10" fmla="*/ 900786 h 2178724"/>
                  <a:gd name="connsiteX11" fmla="*/ 1719263 w 3035301"/>
                  <a:gd name="connsiteY11" fmla="*/ 176886 h 2178724"/>
                  <a:gd name="connsiteX12" fmla="*/ 1900238 w 3035301"/>
                  <a:gd name="connsiteY12" fmla="*/ 176886 h 2178724"/>
                  <a:gd name="connsiteX13" fmla="*/ 1890713 w 3035301"/>
                  <a:gd name="connsiteY13" fmla="*/ 957936 h 2178724"/>
                  <a:gd name="connsiteX14" fmla="*/ 2090738 w 3035301"/>
                  <a:gd name="connsiteY14" fmla="*/ 910311 h 2178724"/>
                  <a:gd name="connsiteX15" fmla="*/ 2119313 w 3035301"/>
                  <a:gd name="connsiteY15" fmla="*/ 138786 h 2178724"/>
                  <a:gd name="connsiteX16" fmla="*/ 2290763 w 3035301"/>
                  <a:gd name="connsiteY16" fmla="*/ 148311 h 2178724"/>
                  <a:gd name="connsiteX17" fmla="*/ 2243138 w 3035301"/>
                  <a:gd name="connsiteY17" fmla="*/ 919836 h 2178724"/>
                  <a:gd name="connsiteX18" fmla="*/ 2433638 w 3035301"/>
                  <a:gd name="connsiteY18" fmla="*/ 910311 h 2178724"/>
                  <a:gd name="connsiteX19" fmla="*/ 2471738 w 3035301"/>
                  <a:gd name="connsiteY19" fmla="*/ 176886 h 2178724"/>
                  <a:gd name="connsiteX20" fmla="*/ 2728913 w 3035301"/>
                  <a:gd name="connsiteY20" fmla="*/ 205461 h 2178724"/>
                  <a:gd name="connsiteX21" fmla="*/ 2633663 w 3035301"/>
                  <a:gd name="connsiteY21" fmla="*/ 986511 h 2178724"/>
                  <a:gd name="connsiteX22" fmla="*/ 2757488 w 3035301"/>
                  <a:gd name="connsiteY22" fmla="*/ 1958061 h 2178724"/>
                  <a:gd name="connsiteX23" fmla="*/ 2643188 w 3035301"/>
                  <a:gd name="connsiteY23" fmla="*/ 2148561 h 2178724"/>
                  <a:gd name="connsiteX24" fmla="*/ 404813 w 3035301"/>
                  <a:gd name="connsiteY24" fmla="*/ 2139036 h 2178724"/>
                  <a:gd name="connsiteX25" fmla="*/ 214313 w 3035301"/>
                  <a:gd name="connsiteY25" fmla="*/ 1929486 h 2178724"/>
                  <a:gd name="connsiteX26" fmla="*/ 378396 w 3035301"/>
                  <a:gd name="connsiteY26" fmla="*/ 1019122 h 2178724"/>
                  <a:gd name="connsiteX27" fmla="*/ 395288 w 3035301"/>
                  <a:gd name="connsiteY27" fmla="*/ 148311 h 2178724"/>
                  <a:gd name="connsiteX28" fmla="*/ 604838 w 3035301"/>
                  <a:gd name="connsiteY28" fmla="*/ 129261 h 2178724"/>
                  <a:gd name="connsiteX0" fmla="*/ 604838 w 3035301"/>
                  <a:gd name="connsiteY0" fmla="*/ 129261 h 2178724"/>
                  <a:gd name="connsiteX1" fmla="*/ 585788 w 3035301"/>
                  <a:gd name="connsiteY1" fmla="*/ 824586 h 2178724"/>
                  <a:gd name="connsiteX2" fmla="*/ 852488 w 3035301"/>
                  <a:gd name="connsiteY2" fmla="*/ 872211 h 2178724"/>
                  <a:gd name="connsiteX3" fmla="*/ 957263 w 3035301"/>
                  <a:gd name="connsiteY3" fmla="*/ 224511 h 2178724"/>
                  <a:gd name="connsiteX4" fmla="*/ 1157288 w 3035301"/>
                  <a:gd name="connsiteY4" fmla="*/ 176886 h 2178724"/>
                  <a:gd name="connsiteX5" fmla="*/ 1138238 w 3035301"/>
                  <a:gd name="connsiteY5" fmla="*/ 862686 h 2178724"/>
                  <a:gd name="connsiteX6" fmla="*/ 1328738 w 3035301"/>
                  <a:gd name="connsiteY6" fmla="*/ 881736 h 2178724"/>
                  <a:gd name="connsiteX7" fmla="*/ 1357313 w 3035301"/>
                  <a:gd name="connsiteY7" fmla="*/ 176886 h 2178724"/>
                  <a:gd name="connsiteX8" fmla="*/ 1585913 w 3035301"/>
                  <a:gd name="connsiteY8" fmla="*/ 186411 h 2178724"/>
                  <a:gd name="connsiteX9" fmla="*/ 1500188 w 3035301"/>
                  <a:gd name="connsiteY9" fmla="*/ 910311 h 2178724"/>
                  <a:gd name="connsiteX10" fmla="*/ 1738313 w 3035301"/>
                  <a:gd name="connsiteY10" fmla="*/ 900786 h 2178724"/>
                  <a:gd name="connsiteX11" fmla="*/ 1719263 w 3035301"/>
                  <a:gd name="connsiteY11" fmla="*/ 176886 h 2178724"/>
                  <a:gd name="connsiteX12" fmla="*/ 1900238 w 3035301"/>
                  <a:gd name="connsiteY12" fmla="*/ 176886 h 2178724"/>
                  <a:gd name="connsiteX13" fmla="*/ 1890713 w 3035301"/>
                  <a:gd name="connsiteY13" fmla="*/ 957936 h 2178724"/>
                  <a:gd name="connsiteX14" fmla="*/ 2090738 w 3035301"/>
                  <a:gd name="connsiteY14" fmla="*/ 910311 h 2178724"/>
                  <a:gd name="connsiteX15" fmla="*/ 2119313 w 3035301"/>
                  <a:gd name="connsiteY15" fmla="*/ 138786 h 2178724"/>
                  <a:gd name="connsiteX16" fmla="*/ 2290763 w 3035301"/>
                  <a:gd name="connsiteY16" fmla="*/ 148311 h 2178724"/>
                  <a:gd name="connsiteX17" fmla="*/ 2243138 w 3035301"/>
                  <a:gd name="connsiteY17" fmla="*/ 919836 h 2178724"/>
                  <a:gd name="connsiteX18" fmla="*/ 2433638 w 3035301"/>
                  <a:gd name="connsiteY18" fmla="*/ 910311 h 2178724"/>
                  <a:gd name="connsiteX19" fmla="*/ 2471738 w 3035301"/>
                  <a:gd name="connsiteY19" fmla="*/ 176886 h 2178724"/>
                  <a:gd name="connsiteX20" fmla="*/ 2728913 w 3035301"/>
                  <a:gd name="connsiteY20" fmla="*/ 205461 h 2178724"/>
                  <a:gd name="connsiteX21" fmla="*/ 2633663 w 3035301"/>
                  <a:gd name="connsiteY21" fmla="*/ 986511 h 2178724"/>
                  <a:gd name="connsiteX22" fmla="*/ 2757488 w 3035301"/>
                  <a:gd name="connsiteY22" fmla="*/ 1958061 h 2178724"/>
                  <a:gd name="connsiteX23" fmla="*/ 2643188 w 3035301"/>
                  <a:gd name="connsiteY23" fmla="*/ 2148561 h 2178724"/>
                  <a:gd name="connsiteX24" fmla="*/ 404813 w 3035301"/>
                  <a:gd name="connsiteY24" fmla="*/ 2139036 h 2178724"/>
                  <a:gd name="connsiteX25" fmla="*/ 214313 w 3035301"/>
                  <a:gd name="connsiteY25" fmla="*/ 1929486 h 2178724"/>
                  <a:gd name="connsiteX26" fmla="*/ 378396 w 3035301"/>
                  <a:gd name="connsiteY26" fmla="*/ 1019122 h 2178724"/>
                  <a:gd name="connsiteX27" fmla="*/ 395288 w 3035301"/>
                  <a:gd name="connsiteY27" fmla="*/ 148311 h 2178724"/>
                  <a:gd name="connsiteX28" fmla="*/ 604838 w 3035301"/>
                  <a:gd name="connsiteY28" fmla="*/ 129261 h 2178724"/>
                  <a:gd name="connsiteX0" fmla="*/ 604838 w 3035301"/>
                  <a:gd name="connsiteY0" fmla="*/ 129261 h 2178724"/>
                  <a:gd name="connsiteX1" fmla="*/ 585788 w 3035301"/>
                  <a:gd name="connsiteY1" fmla="*/ 824586 h 2178724"/>
                  <a:gd name="connsiteX2" fmla="*/ 852488 w 3035301"/>
                  <a:gd name="connsiteY2" fmla="*/ 872211 h 2178724"/>
                  <a:gd name="connsiteX3" fmla="*/ 957263 w 3035301"/>
                  <a:gd name="connsiteY3" fmla="*/ 224511 h 2178724"/>
                  <a:gd name="connsiteX4" fmla="*/ 1157288 w 3035301"/>
                  <a:gd name="connsiteY4" fmla="*/ 176886 h 2178724"/>
                  <a:gd name="connsiteX5" fmla="*/ 1138238 w 3035301"/>
                  <a:gd name="connsiteY5" fmla="*/ 862686 h 2178724"/>
                  <a:gd name="connsiteX6" fmla="*/ 1328738 w 3035301"/>
                  <a:gd name="connsiteY6" fmla="*/ 881736 h 2178724"/>
                  <a:gd name="connsiteX7" fmla="*/ 1312797 w 3035301"/>
                  <a:gd name="connsiteY7" fmla="*/ 585347 h 2178724"/>
                  <a:gd name="connsiteX8" fmla="*/ 1585913 w 3035301"/>
                  <a:gd name="connsiteY8" fmla="*/ 186411 h 2178724"/>
                  <a:gd name="connsiteX9" fmla="*/ 1500188 w 3035301"/>
                  <a:gd name="connsiteY9" fmla="*/ 910311 h 2178724"/>
                  <a:gd name="connsiteX10" fmla="*/ 1738313 w 3035301"/>
                  <a:gd name="connsiteY10" fmla="*/ 900786 h 2178724"/>
                  <a:gd name="connsiteX11" fmla="*/ 1719263 w 3035301"/>
                  <a:gd name="connsiteY11" fmla="*/ 176886 h 2178724"/>
                  <a:gd name="connsiteX12" fmla="*/ 1900238 w 3035301"/>
                  <a:gd name="connsiteY12" fmla="*/ 176886 h 2178724"/>
                  <a:gd name="connsiteX13" fmla="*/ 1890713 w 3035301"/>
                  <a:gd name="connsiteY13" fmla="*/ 957936 h 2178724"/>
                  <a:gd name="connsiteX14" fmla="*/ 2090738 w 3035301"/>
                  <a:gd name="connsiteY14" fmla="*/ 910311 h 2178724"/>
                  <a:gd name="connsiteX15" fmla="*/ 2119313 w 3035301"/>
                  <a:gd name="connsiteY15" fmla="*/ 138786 h 2178724"/>
                  <a:gd name="connsiteX16" fmla="*/ 2290763 w 3035301"/>
                  <a:gd name="connsiteY16" fmla="*/ 148311 h 2178724"/>
                  <a:gd name="connsiteX17" fmla="*/ 2243138 w 3035301"/>
                  <a:gd name="connsiteY17" fmla="*/ 919836 h 2178724"/>
                  <a:gd name="connsiteX18" fmla="*/ 2433638 w 3035301"/>
                  <a:gd name="connsiteY18" fmla="*/ 910311 h 2178724"/>
                  <a:gd name="connsiteX19" fmla="*/ 2471738 w 3035301"/>
                  <a:gd name="connsiteY19" fmla="*/ 176886 h 2178724"/>
                  <a:gd name="connsiteX20" fmla="*/ 2728913 w 3035301"/>
                  <a:gd name="connsiteY20" fmla="*/ 205461 h 2178724"/>
                  <a:gd name="connsiteX21" fmla="*/ 2633663 w 3035301"/>
                  <a:gd name="connsiteY21" fmla="*/ 986511 h 2178724"/>
                  <a:gd name="connsiteX22" fmla="*/ 2757488 w 3035301"/>
                  <a:gd name="connsiteY22" fmla="*/ 1958061 h 2178724"/>
                  <a:gd name="connsiteX23" fmla="*/ 2643188 w 3035301"/>
                  <a:gd name="connsiteY23" fmla="*/ 2148561 h 2178724"/>
                  <a:gd name="connsiteX24" fmla="*/ 404813 w 3035301"/>
                  <a:gd name="connsiteY24" fmla="*/ 2139036 h 2178724"/>
                  <a:gd name="connsiteX25" fmla="*/ 214313 w 3035301"/>
                  <a:gd name="connsiteY25" fmla="*/ 1929486 h 2178724"/>
                  <a:gd name="connsiteX26" fmla="*/ 378396 w 3035301"/>
                  <a:gd name="connsiteY26" fmla="*/ 1019122 h 2178724"/>
                  <a:gd name="connsiteX27" fmla="*/ 395288 w 3035301"/>
                  <a:gd name="connsiteY27" fmla="*/ 148311 h 2178724"/>
                  <a:gd name="connsiteX28" fmla="*/ 604838 w 3035301"/>
                  <a:gd name="connsiteY28" fmla="*/ 129261 h 2178724"/>
                  <a:gd name="connsiteX0" fmla="*/ 604838 w 3035301"/>
                  <a:gd name="connsiteY0" fmla="*/ 129261 h 2178724"/>
                  <a:gd name="connsiteX1" fmla="*/ 585788 w 3035301"/>
                  <a:gd name="connsiteY1" fmla="*/ 824586 h 2178724"/>
                  <a:gd name="connsiteX2" fmla="*/ 852488 w 3035301"/>
                  <a:gd name="connsiteY2" fmla="*/ 872211 h 2178724"/>
                  <a:gd name="connsiteX3" fmla="*/ 957263 w 3035301"/>
                  <a:gd name="connsiteY3" fmla="*/ 224511 h 2178724"/>
                  <a:gd name="connsiteX4" fmla="*/ 1157288 w 3035301"/>
                  <a:gd name="connsiteY4" fmla="*/ 176886 h 2178724"/>
                  <a:gd name="connsiteX5" fmla="*/ 1138238 w 3035301"/>
                  <a:gd name="connsiteY5" fmla="*/ 862686 h 2178724"/>
                  <a:gd name="connsiteX6" fmla="*/ 1328738 w 3035301"/>
                  <a:gd name="connsiteY6" fmla="*/ 881736 h 2178724"/>
                  <a:gd name="connsiteX7" fmla="*/ 1312797 w 3035301"/>
                  <a:gd name="connsiteY7" fmla="*/ 585347 h 2178724"/>
                  <a:gd name="connsiteX8" fmla="*/ 1585913 w 3035301"/>
                  <a:gd name="connsiteY8" fmla="*/ 186411 h 2178724"/>
                  <a:gd name="connsiteX9" fmla="*/ 1500188 w 3035301"/>
                  <a:gd name="connsiteY9" fmla="*/ 910311 h 2178724"/>
                  <a:gd name="connsiteX10" fmla="*/ 1738313 w 3035301"/>
                  <a:gd name="connsiteY10" fmla="*/ 900786 h 2178724"/>
                  <a:gd name="connsiteX11" fmla="*/ 1541193 w 3035301"/>
                  <a:gd name="connsiteY11" fmla="*/ 471886 h 2178724"/>
                  <a:gd name="connsiteX12" fmla="*/ 1900238 w 3035301"/>
                  <a:gd name="connsiteY12" fmla="*/ 176886 h 2178724"/>
                  <a:gd name="connsiteX13" fmla="*/ 1890713 w 3035301"/>
                  <a:gd name="connsiteY13" fmla="*/ 957936 h 2178724"/>
                  <a:gd name="connsiteX14" fmla="*/ 2090738 w 3035301"/>
                  <a:gd name="connsiteY14" fmla="*/ 910311 h 2178724"/>
                  <a:gd name="connsiteX15" fmla="*/ 2119313 w 3035301"/>
                  <a:gd name="connsiteY15" fmla="*/ 138786 h 2178724"/>
                  <a:gd name="connsiteX16" fmla="*/ 2290763 w 3035301"/>
                  <a:gd name="connsiteY16" fmla="*/ 148311 h 2178724"/>
                  <a:gd name="connsiteX17" fmla="*/ 2243138 w 3035301"/>
                  <a:gd name="connsiteY17" fmla="*/ 919836 h 2178724"/>
                  <a:gd name="connsiteX18" fmla="*/ 2433638 w 3035301"/>
                  <a:gd name="connsiteY18" fmla="*/ 910311 h 2178724"/>
                  <a:gd name="connsiteX19" fmla="*/ 2471738 w 3035301"/>
                  <a:gd name="connsiteY19" fmla="*/ 176886 h 2178724"/>
                  <a:gd name="connsiteX20" fmla="*/ 2728913 w 3035301"/>
                  <a:gd name="connsiteY20" fmla="*/ 205461 h 2178724"/>
                  <a:gd name="connsiteX21" fmla="*/ 2633663 w 3035301"/>
                  <a:gd name="connsiteY21" fmla="*/ 986511 h 2178724"/>
                  <a:gd name="connsiteX22" fmla="*/ 2757488 w 3035301"/>
                  <a:gd name="connsiteY22" fmla="*/ 1958061 h 2178724"/>
                  <a:gd name="connsiteX23" fmla="*/ 2643188 w 3035301"/>
                  <a:gd name="connsiteY23" fmla="*/ 2148561 h 2178724"/>
                  <a:gd name="connsiteX24" fmla="*/ 404813 w 3035301"/>
                  <a:gd name="connsiteY24" fmla="*/ 2139036 h 2178724"/>
                  <a:gd name="connsiteX25" fmla="*/ 214313 w 3035301"/>
                  <a:gd name="connsiteY25" fmla="*/ 1929486 h 2178724"/>
                  <a:gd name="connsiteX26" fmla="*/ 378396 w 3035301"/>
                  <a:gd name="connsiteY26" fmla="*/ 1019122 h 2178724"/>
                  <a:gd name="connsiteX27" fmla="*/ 395288 w 3035301"/>
                  <a:gd name="connsiteY27" fmla="*/ 148311 h 2178724"/>
                  <a:gd name="connsiteX28" fmla="*/ 604838 w 3035301"/>
                  <a:gd name="connsiteY28" fmla="*/ 129261 h 2178724"/>
                  <a:gd name="connsiteX0" fmla="*/ 604838 w 3035301"/>
                  <a:gd name="connsiteY0" fmla="*/ 129261 h 2178724"/>
                  <a:gd name="connsiteX1" fmla="*/ 585788 w 3035301"/>
                  <a:gd name="connsiteY1" fmla="*/ 824586 h 2178724"/>
                  <a:gd name="connsiteX2" fmla="*/ 852488 w 3035301"/>
                  <a:gd name="connsiteY2" fmla="*/ 872211 h 2178724"/>
                  <a:gd name="connsiteX3" fmla="*/ 957263 w 3035301"/>
                  <a:gd name="connsiteY3" fmla="*/ 224511 h 2178724"/>
                  <a:gd name="connsiteX4" fmla="*/ 1157288 w 3035301"/>
                  <a:gd name="connsiteY4" fmla="*/ 176886 h 2178724"/>
                  <a:gd name="connsiteX5" fmla="*/ 1138238 w 3035301"/>
                  <a:gd name="connsiteY5" fmla="*/ 862686 h 2178724"/>
                  <a:gd name="connsiteX6" fmla="*/ 1328738 w 3035301"/>
                  <a:gd name="connsiteY6" fmla="*/ 881736 h 2178724"/>
                  <a:gd name="connsiteX7" fmla="*/ 1312797 w 3035301"/>
                  <a:gd name="connsiteY7" fmla="*/ 585347 h 2178724"/>
                  <a:gd name="connsiteX8" fmla="*/ 1585913 w 3035301"/>
                  <a:gd name="connsiteY8" fmla="*/ 186411 h 2178724"/>
                  <a:gd name="connsiteX9" fmla="*/ 1500188 w 3035301"/>
                  <a:gd name="connsiteY9" fmla="*/ 910311 h 2178724"/>
                  <a:gd name="connsiteX10" fmla="*/ 1738313 w 3035301"/>
                  <a:gd name="connsiteY10" fmla="*/ 900786 h 2178724"/>
                  <a:gd name="connsiteX11" fmla="*/ 1652487 w 3035301"/>
                  <a:gd name="connsiteY11" fmla="*/ 698809 h 2178724"/>
                  <a:gd name="connsiteX12" fmla="*/ 1900238 w 3035301"/>
                  <a:gd name="connsiteY12" fmla="*/ 176886 h 2178724"/>
                  <a:gd name="connsiteX13" fmla="*/ 1890713 w 3035301"/>
                  <a:gd name="connsiteY13" fmla="*/ 957936 h 2178724"/>
                  <a:gd name="connsiteX14" fmla="*/ 2090738 w 3035301"/>
                  <a:gd name="connsiteY14" fmla="*/ 910311 h 2178724"/>
                  <a:gd name="connsiteX15" fmla="*/ 2119313 w 3035301"/>
                  <a:gd name="connsiteY15" fmla="*/ 138786 h 2178724"/>
                  <a:gd name="connsiteX16" fmla="*/ 2290763 w 3035301"/>
                  <a:gd name="connsiteY16" fmla="*/ 148311 h 2178724"/>
                  <a:gd name="connsiteX17" fmla="*/ 2243138 w 3035301"/>
                  <a:gd name="connsiteY17" fmla="*/ 919836 h 2178724"/>
                  <a:gd name="connsiteX18" fmla="*/ 2433638 w 3035301"/>
                  <a:gd name="connsiteY18" fmla="*/ 910311 h 2178724"/>
                  <a:gd name="connsiteX19" fmla="*/ 2471738 w 3035301"/>
                  <a:gd name="connsiteY19" fmla="*/ 176886 h 2178724"/>
                  <a:gd name="connsiteX20" fmla="*/ 2728913 w 3035301"/>
                  <a:gd name="connsiteY20" fmla="*/ 205461 h 2178724"/>
                  <a:gd name="connsiteX21" fmla="*/ 2633663 w 3035301"/>
                  <a:gd name="connsiteY21" fmla="*/ 986511 h 2178724"/>
                  <a:gd name="connsiteX22" fmla="*/ 2757488 w 3035301"/>
                  <a:gd name="connsiteY22" fmla="*/ 1958061 h 2178724"/>
                  <a:gd name="connsiteX23" fmla="*/ 2643188 w 3035301"/>
                  <a:gd name="connsiteY23" fmla="*/ 2148561 h 2178724"/>
                  <a:gd name="connsiteX24" fmla="*/ 404813 w 3035301"/>
                  <a:gd name="connsiteY24" fmla="*/ 2139036 h 2178724"/>
                  <a:gd name="connsiteX25" fmla="*/ 214313 w 3035301"/>
                  <a:gd name="connsiteY25" fmla="*/ 1929486 h 2178724"/>
                  <a:gd name="connsiteX26" fmla="*/ 378396 w 3035301"/>
                  <a:gd name="connsiteY26" fmla="*/ 1019122 h 2178724"/>
                  <a:gd name="connsiteX27" fmla="*/ 395288 w 3035301"/>
                  <a:gd name="connsiteY27" fmla="*/ 148311 h 2178724"/>
                  <a:gd name="connsiteX28" fmla="*/ 604838 w 3035301"/>
                  <a:gd name="connsiteY28" fmla="*/ 129261 h 2178724"/>
                  <a:gd name="connsiteX0" fmla="*/ 604838 w 3035301"/>
                  <a:gd name="connsiteY0" fmla="*/ 129261 h 2178724"/>
                  <a:gd name="connsiteX1" fmla="*/ 585788 w 3035301"/>
                  <a:gd name="connsiteY1" fmla="*/ 824586 h 2178724"/>
                  <a:gd name="connsiteX2" fmla="*/ 852488 w 3035301"/>
                  <a:gd name="connsiteY2" fmla="*/ 872211 h 2178724"/>
                  <a:gd name="connsiteX3" fmla="*/ 957263 w 3035301"/>
                  <a:gd name="connsiteY3" fmla="*/ 224511 h 2178724"/>
                  <a:gd name="connsiteX4" fmla="*/ 1157288 w 3035301"/>
                  <a:gd name="connsiteY4" fmla="*/ 176886 h 2178724"/>
                  <a:gd name="connsiteX5" fmla="*/ 1138238 w 3035301"/>
                  <a:gd name="connsiteY5" fmla="*/ 862686 h 2178724"/>
                  <a:gd name="connsiteX6" fmla="*/ 1328738 w 3035301"/>
                  <a:gd name="connsiteY6" fmla="*/ 881736 h 2178724"/>
                  <a:gd name="connsiteX7" fmla="*/ 1312797 w 3035301"/>
                  <a:gd name="connsiteY7" fmla="*/ 585347 h 2178724"/>
                  <a:gd name="connsiteX8" fmla="*/ 1585913 w 3035301"/>
                  <a:gd name="connsiteY8" fmla="*/ 186411 h 2178724"/>
                  <a:gd name="connsiteX9" fmla="*/ 1500188 w 3035301"/>
                  <a:gd name="connsiteY9" fmla="*/ 910311 h 2178724"/>
                  <a:gd name="connsiteX10" fmla="*/ 1738313 w 3035301"/>
                  <a:gd name="connsiteY10" fmla="*/ 900786 h 2178724"/>
                  <a:gd name="connsiteX11" fmla="*/ 1652487 w 3035301"/>
                  <a:gd name="connsiteY11" fmla="*/ 698809 h 2178724"/>
                  <a:gd name="connsiteX12" fmla="*/ 1900237 w 3035301"/>
                  <a:gd name="connsiteY12" fmla="*/ 517270 h 2178724"/>
                  <a:gd name="connsiteX13" fmla="*/ 1890713 w 3035301"/>
                  <a:gd name="connsiteY13" fmla="*/ 957936 h 2178724"/>
                  <a:gd name="connsiteX14" fmla="*/ 2090738 w 3035301"/>
                  <a:gd name="connsiteY14" fmla="*/ 910311 h 2178724"/>
                  <a:gd name="connsiteX15" fmla="*/ 2119313 w 3035301"/>
                  <a:gd name="connsiteY15" fmla="*/ 138786 h 2178724"/>
                  <a:gd name="connsiteX16" fmla="*/ 2290763 w 3035301"/>
                  <a:gd name="connsiteY16" fmla="*/ 148311 h 2178724"/>
                  <a:gd name="connsiteX17" fmla="*/ 2243138 w 3035301"/>
                  <a:gd name="connsiteY17" fmla="*/ 919836 h 2178724"/>
                  <a:gd name="connsiteX18" fmla="*/ 2433638 w 3035301"/>
                  <a:gd name="connsiteY18" fmla="*/ 910311 h 2178724"/>
                  <a:gd name="connsiteX19" fmla="*/ 2471738 w 3035301"/>
                  <a:gd name="connsiteY19" fmla="*/ 176886 h 2178724"/>
                  <a:gd name="connsiteX20" fmla="*/ 2728913 w 3035301"/>
                  <a:gd name="connsiteY20" fmla="*/ 205461 h 2178724"/>
                  <a:gd name="connsiteX21" fmla="*/ 2633663 w 3035301"/>
                  <a:gd name="connsiteY21" fmla="*/ 986511 h 2178724"/>
                  <a:gd name="connsiteX22" fmla="*/ 2757488 w 3035301"/>
                  <a:gd name="connsiteY22" fmla="*/ 1958061 h 2178724"/>
                  <a:gd name="connsiteX23" fmla="*/ 2643188 w 3035301"/>
                  <a:gd name="connsiteY23" fmla="*/ 2148561 h 2178724"/>
                  <a:gd name="connsiteX24" fmla="*/ 404813 w 3035301"/>
                  <a:gd name="connsiteY24" fmla="*/ 2139036 h 2178724"/>
                  <a:gd name="connsiteX25" fmla="*/ 214313 w 3035301"/>
                  <a:gd name="connsiteY25" fmla="*/ 1929486 h 2178724"/>
                  <a:gd name="connsiteX26" fmla="*/ 378396 w 3035301"/>
                  <a:gd name="connsiteY26" fmla="*/ 1019122 h 2178724"/>
                  <a:gd name="connsiteX27" fmla="*/ 395288 w 3035301"/>
                  <a:gd name="connsiteY27" fmla="*/ 148311 h 2178724"/>
                  <a:gd name="connsiteX28" fmla="*/ 604838 w 3035301"/>
                  <a:gd name="connsiteY28" fmla="*/ 129261 h 2178724"/>
                  <a:gd name="connsiteX0" fmla="*/ 604838 w 3035301"/>
                  <a:gd name="connsiteY0" fmla="*/ 129261 h 2178724"/>
                  <a:gd name="connsiteX1" fmla="*/ 585788 w 3035301"/>
                  <a:gd name="connsiteY1" fmla="*/ 824586 h 2178724"/>
                  <a:gd name="connsiteX2" fmla="*/ 852488 w 3035301"/>
                  <a:gd name="connsiteY2" fmla="*/ 872211 h 2178724"/>
                  <a:gd name="connsiteX3" fmla="*/ 957263 w 3035301"/>
                  <a:gd name="connsiteY3" fmla="*/ 224511 h 2178724"/>
                  <a:gd name="connsiteX4" fmla="*/ 1157288 w 3035301"/>
                  <a:gd name="connsiteY4" fmla="*/ 176886 h 2178724"/>
                  <a:gd name="connsiteX5" fmla="*/ 1138238 w 3035301"/>
                  <a:gd name="connsiteY5" fmla="*/ 862686 h 2178724"/>
                  <a:gd name="connsiteX6" fmla="*/ 1328738 w 3035301"/>
                  <a:gd name="connsiteY6" fmla="*/ 881736 h 2178724"/>
                  <a:gd name="connsiteX7" fmla="*/ 1312797 w 3035301"/>
                  <a:gd name="connsiteY7" fmla="*/ 585347 h 2178724"/>
                  <a:gd name="connsiteX8" fmla="*/ 1430103 w 3035301"/>
                  <a:gd name="connsiteY8" fmla="*/ 231795 h 2178724"/>
                  <a:gd name="connsiteX9" fmla="*/ 1500188 w 3035301"/>
                  <a:gd name="connsiteY9" fmla="*/ 910311 h 2178724"/>
                  <a:gd name="connsiteX10" fmla="*/ 1738313 w 3035301"/>
                  <a:gd name="connsiteY10" fmla="*/ 900786 h 2178724"/>
                  <a:gd name="connsiteX11" fmla="*/ 1652487 w 3035301"/>
                  <a:gd name="connsiteY11" fmla="*/ 698809 h 2178724"/>
                  <a:gd name="connsiteX12" fmla="*/ 1900237 w 3035301"/>
                  <a:gd name="connsiteY12" fmla="*/ 517270 h 2178724"/>
                  <a:gd name="connsiteX13" fmla="*/ 1890713 w 3035301"/>
                  <a:gd name="connsiteY13" fmla="*/ 957936 h 2178724"/>
                  <a:gd name="connsiteX14" fmla="*/ 2090738 w 3035301"/>
                  <a:gd name="connsiteY14" fmla="*/ 910311 h 2178724"/>
                  <a:gd name="connsiteX15" fmla="*/ 2119313 w 3035301"/>
                  <a:gd name="connsiteY15" fmla="*/ 138786 h 2178724"/>
                  <a:gd name="connsiteX16" fmla="*/ 2290763 w 3035301"/>
                  <a:gd name="connsiteY16" fmla="*/ 148311 h 2178724"/>
                  <a:gd name="connsiteX17" fmla="*/ 2243138 w 3035301"/>
                  <a:gd name="connsiteY17" fmla="*/ 919836 h 2178724"/>
                  <a:gd name="connsiteX18" fmla="*/ 2433638 w 3035301"/>
                  <a:gd name="connsiteY18" fmla="*/ 910311 h 2178724"/>
                  <a:gd name="connsiteX19" fmla="*/ 2471738 w 3035301"/>
                  <a:gd name="connsiteY19" fmla="*/ 176886 h 2178724"/>
                  <a:gd name="connsiteX20" fmla="*/ 2728913 w 3035301"/>
                  <a:gd name="connsiteY20" fmla="*/ 205461 h 2178724"/>
                  <a:gd name="connsiteX21" fmla="*/ 2633663 w 3035301"/>
                  <a:gd name="connsiteY21" fmla="*/ 986511 h 2178724"/>
                  <a:gd name="connsiteX22" fmla="*/ 2757488 w 3035301"/>
                  <a:gd name="connsiteY22" fmla="*/ 1958061 h 2178724"/>
                  <a:gd name="connsiteX23" fmla="*/ 2643188 w 3035301"/>
                  <a:gd name="connsiteY23" fmla="*/ 2148561 h 2178724"/>
                  <a:gd name="connsiteX24" fmla="*/ 404813 w 3035301"/>
                  <a:gd name="connsiteY24" fmla="*/ 2139036 h 2178724"/>
                  <a:gd name="connsiteX25" fmla="*/ 214313 w 3035301"/>
                  <a:gd name="connsiteY25" fmla="*/ 1929486 h 2178724"/>
                  <a:gd name="connsiteX26" fmla="*/ 378396 w 3035301"/>
                  <a:gd name="connsiteY26" fmla="*/ 1019122 h 2178724"/>
                  <a:gd name="connsiteX27" fmla="*/ 395288 w 3035301"/>
                  <a:gd name="connsiteY27" fmla="*/ 148311 h 2178724"/>
                  <a:gd name="connsiteX28" fmla="*/ 604838 w 3035301"/>
                  <a:gd name="connsiteY28" fmla="*/ 129261 h 2178724"/>
                  <a:gd name="connsiteX0" fmla="*/ 604838 w 3035301"/>
                  <a:gd name="connsiteY0" fmla="*/ 129261 h 2178724"/>
                  <a:gd name="connsiteX1" fmla="*/ 585788 w 3035301"/>
                  <a:gd name="connsiteY1" fmla="*/ 824586 h 2178724"/>
                  <a:gd name="connsiteX2" fmla="*/ 852488 w 3035301"/>
                  <a:gd name="connsiteY2" fmla="*/ 872211 h 2178724"/>
                  <a:gd name="connsiteX3" fmla="*/ 957263 w 3035301"/>
                  <a:gd name="connsiteY3" fmla="*/ 383358 h 2178724"/>
                  <a:gd name="connsiteX4" fmla="*/ 1157288 w 3035301"/>
                  <a:gd name="connsiteY4" fmla="*/ 176886 h 2178724"/>
                  <a:gd name="connsiteX5" fmla="*/ 1138238 w 3035301"/>
                  <a:gd name="connsiteY5" fmla="*/ 862686 h 2178724"/>
                  <a:gd name="connsiteX6" fmla="*/ 1328738 w 3035301"/>
                  <a:gd name="connsiteY6" fmla="*/ 881736 h 2178724"/>
                  <a:gd name="connsiteX7" fmla="*/ 1312797 w 3035301"/>
                  <a:gd name="connsiteY7" fmla="*/ 585347 h 2178724"/>
                  <a:gd name="connsiteX8" fmla="*/ 1430103 w 3035301"/>
                  <a:gd name="connsiteY8" fmla="*/ 231795 h 2178724"/>
                  <a:gd name="connsiteX9" fmla="*/ 1500188 w 3035301"/>
                  <a:gd name="connsiteY9" fmla="*/ 910311 h 2178724"/>
                  <a:gd name="connsiteX10" fmla="*/ 1738313 w 3035301"/>
                  <a:gd name="connsiteY10" fmla="*/ 900786 h 2178724"/>
                  <a:gd name="connsiteX11" fmla="*/ 1652487 w 3035301"/>
                  <a:gd name="connsiteY11" fmla="*/ 698809 h 2178724"/>
                  <a:gd name="connsiteX12" fmla="*/ 1900237 w 3035301"/>
                  <a:gd name="connsiteY12" fmla="*/ 517270 h 2178724"/>
                  <a:gd name="connsiteX13" fmla="*/ 1890713 w 3035301"/>
                  <a:gd name="connsiteY13" fmla="*/ 957936 h 2178724"/>
                  <a:gd name="connsiteX14" fmla="*/ 2090738 w 3035301"/>
                  <a:gd name="connsiteY14" fmla="*/ 910311 h 2178724"/>
                  <a:gd name="connsiteX15" fmla="*/ 2119313 w 3035301"/>
                  <a:gd name="connsiteY15" fmla="*/ 138786 h 2178724"/>
                  <a:gd name="connsiteX16" fmla="*/ 2290763 w 3035301"/>
                  <a:gd name="connsiteY16" fmla="*/ 148311 h 2178724"/>
                  <a:gd name="connsiteX17" fmla="*/ 2243138 w 3035301"/>
                  <a:gd name="connsiteY17" fmla="*/ 919836 h 2178724"/>
                  <a:gd name="connsiteX18" fmla="*/ 2433638 w 3035301"/>
                  <a:gd name="connsiteY18" fmla="*/ 910311 h 2178724"/>
                  <a:gd name="connsiteX19" fmla="*/ 2471738 w 3035301"/>
                  <a:gd name="connsiteY19" fmla="*/ 176886 h 2178724"/>
                  <a:gd name="connsiteX20" fmla="*/ 2728913 w 3035301"/>
                  <a:gd name="connsiteY20" fmla="*/ 205461 h 2178724"/>
                  <a:gd name="connsiteX21" fmla="*/ 2633663 w 3035301"/>
                  <a:gd name="connsiteY21" fmla="*/ 986511 h 2178724"/>
                  <a:gd name="connsiteX22" fmla="*/ 2757488 w 3035301"/>
                  <a:gd name="connsiteY22" fmla="*/ 1958061 h 2178724"/>
                  <a:gd name="connsiteX23" fmla="*/ 2643188 w 3035301"/>
                  <a:gd name="connsiteY23" fmla="*/ 2148561 h 2178724"/>
                  <a:gd name="connsiteX24" fmla="*/ 404813 w 3035301"/>
                  <a:gd name="connsiteY24" fmla="*/ 2139036 h 2178724"/>
                  <a:gd name="connsiteX25" fmla="*/ 214313 w 3035301"/>
                  <a:gd name="connsiteY25" fmla="*/ 1929486 h 2178724"/>
                  <a:gd name="connsiteX26" fmla="*/ 378396 w 3035301"/>
                  <a:gd name="connsiteY26" fmla="*/ 1019122 h 2178724"/>
                  <a:gd name="connsiteX27" fmla="*/ 395288 w 3035301"/>
                  <a:gd name="connsiteY27" fmla="*/ 148311 h 2178724"/>
                  <a:gd name="connsiteX28" fmla="*/ 604838 w 3035301"/>
                  <a:gd name="connsiteY28" fmla="*/ 129261 h 2178724"/>
                  <a:gd name="connsiteX0" fmla="*/ 604838 w 3035301"/>
                  <a:gd name="connsiteY0" fmla="*/ 117475 h 2166938"/>
                  <a:gd name="connsiteX1" fmla="*/ 585788 w 3035301"/>
                  <a:gd name="connsiteY1" fmla="*/ 812800 h 2166938"/>
                  <a:gd name="connsiteX2" fmla="*/ 852488 w 3035301"/>
                  <a:gd name="connsiteY2" fmla="*/ 860425 h 2166938"/>
                  <a:gd name="connsiteX3" fmla="*/ 957263 w 3035301"/>
                  <a:gd name="connsiteY3" fmla="*/ 371572 h 2166938"/>
                  <a:gd name="connsiteX4" fmla="*/ 1157288 w 3035301"/>
                  <a:gd name="connsiteY4" fmla="*/ 165100 h 2166938"/>
                  <a:gd name="connsiteX5" fmla="*/ 1138238 w 3035301"/>
                  <a:gd name="connsiteY5" fmla="*/ 850900 h 2166938"/>
                  <a:gd name="connsiteX6" fmla="*/ 1328738 w 3035301"/>
                  <a:gd name="connsiteY6" fmla="*/ 869950 h 2166938"/>
                  <a:gd name="connsiteX7" fmla="*/ 1312797 w 3035301"/>
                  <a:gd name="connsiteY7" fmla="*/ 573561 h 2166938"/>
                  <a:gd name="connsiteX8" fmla="*/ 1430103 w 3035301"/>
                  <a:gd name="connsiteY8" fmla="*/ 220009 h 2166938"/>
                  <a:gd name="connsiteX9" fmla="*/ 1500188 w 3035301"/>
                  <a:gd name="connsiteY9" fmla="*/ 898525 h 2166938"/>
                  <a:gd name="connsiteX10" fmla="*/ 1738313 w 3035301"/>
                  <a:gd name="connsiteY10" fmla="*/ 889000 h 2166938"/>
                  <a:gd name="connsiteX11" fmla="*/ 1652487 w 3035301"/>
                  <a:gd name="connsiteY11" fmla="*/ 687023 h 2166938"/>
                  <a:gd name="connsiteX12" fmla="*/ 1900237 w 3035301"/>
                  <a:gd name="connsiteY12" fmla="*/ 505484 h 2166938"/>
                  <a:gd name="connsiteX13" fmla="*/ 1890713 w 3035301"/>
                  <a:gd name="connsiteY13" fmla="*/ 946150 h 2166938"/>
                  <a:gd name="connsiteX14" fmla="*/ 2090738 w 3035301"/>
                  <a:gd name="connsiteY14" fmla="*/ 898525 h 2166938"/>
                  <a:gd name="connsiteX15" fmla="*/ 2119313 w 3035301"/>
                  <a:gd name="connsiteY15" fmla="*/ 127000 h 2166938"/>
                  <a:gd name="connsiteX16" fmla="*/ 2290763 w 3035301"/>
                  <a:gd name="connsiteY16" fmla="*/ 136525 h 2166938"/>
                  <a:gd name="connsiteX17" fmla="*/ 2243138 w 3035301"/>
                  <a:gd name="connsiteY17" fmla="*/ 908050 h 2166938"/>
                  <a:gd name="connsiteX18" fmla="*/ 2433638 w 3035301"/>
                  <a:gd name="connsiteY18" fmla="*/ 898525 h 2166938"/>
                  <a:gd name="connsiteX19" fmla="*/ 2471738 w 3035301"/>
                  <a:gd name="connsiteY19" fmla="*/ 165100 h 2166938"/>
                  <a:gd name="connsiteX20" fmla="*/ 2728913 w 3035301"/>
                  <a:gd name="connsiteY20" fmla="*/ 193675 h 2166938"/>
                  <a:gd name="connsiteX21" fmla="*/ 2633663 w 3035301"/>
                  <a:gd name="connsiteY21" fmla="*/ 974725 h 2166938"/>
                  <a:gd name="connsiteX22" fmla="*/ 2757488 w 3035301"/>
                  <a:gd name="connsiteY22" fmla="*/ 1946275 h 2166938"/>
                  <a:gd name="connsiteX23" fmla="*/ 2643188 w 3035301"/>
                  <a:gd name="connsiteY23" fmla="*/ 2136775 h 2166938"/>
                  <a:gd name="connsiteX24" fmla="*/ 404813 w 3035301"/>
                  <a:gd name="connsiteY24" fmla="*/ 2127250 h 2166938"/>
                  <a:gd name="connsiteX25" fmla="*/ 214313 w 3035301"/>
                  <a:gd name="connsiteY25" fmla="*/ 1917700 h 2166938"/>
                  <a:gd name="connsiteX26" fmla="*/ 378396 w 3035301"/>
                  <a:gd name="connsiteY26" fmla="*/ 1007336 h 2166938"/>
                  <a:gd name="connsiteX27" fmla="*/ 373030 w 3035301"/>
                  <a:gd name="connsiteY27" fmla="*/ 431525 h 2166938"/>
                  <a:gd name="connsiteX28" fmla="*/ 604838 w 3035301"/>
                  <a:gd name="connsiteY28" fmla="*/ 117475 h 2166938"/>
                  <a:gd name="connsiteX0" fmla="*/ 582580 w 3035301"/>
                  <a:gd name="connsiteY0" fmla="*/ 344399 h 2166938"/>
                  <a:gd name="connsiteX1" fmla="*/ 585788 w 3035301"/>
                  <a:gd name="connsiteY1" fmla="*/ 812800 h 2166938"/>
                  <a:gd name="connsiteX2" fmla="*/ 852488 w 3035301"/>
                  <a:gd name="connsiteY2" fmla="*/ 860425 h 2166938"/>
                  <a:gd name="connsiteX3" fmla="*/ 957263 w 3035301"/>
                  <a:gd name="connsiteY3" fmla="*/ 371572 h 2166938"/>
                  <a:gd name="connsiteX4" fmla="*/ 1157288 w 3035301"/>
                  <a:gd name="connsiteY4" fmla="*/ 165100 h 2166938"/>
                  <a:gd name="connsiteX5" fmla="*/ 1138238 w 3035301"/>
                  <a:gd name="connsiteY5" fmla="*/ 850900 h 2166938"/>
                  <a:gd name="connsiteX6" fmla="*/ 1328738 w 3035301"/>
                  <a:gd name="connsiteY6" fmla="*/ 869950 h 2166938"/>
                  <a:gd name="connsiteX7" fmla="*/ 1312797 w 3035301"/>
                  <a:gd name="connsiteY7" fmla="*/ 573561 h 2166938"/>
                  <a:gd name="connsiteX8" fmla="*/ 1430103 w 3035301"/>
                  <a:gd name="connsiteY8" fmla="*/ 220009 h 2166938"/>
                  <a:gd name="connsiteX9" fmla="*/ 1500188 w 3035301"/>
                  <a:gd name="connsiteY9" fmla="*/ 898525 h 2166938"/>
                  <a:gd name="connsiteX10" fmla="*/ 1738313 w 3035301"/>
                  <a:gd name="connsiteY10" fmla="*/ 889000 h 2166938"/>
                  <a:gd name="connsiteX11" fmla="*/ 1652487 w 3035301"/>
                  <a:gd name="connsiteY11" fmla="*/ 687023 h 2166938"/>
                  <a:gd name="connsiteX12" fmla="*/ 1900237 w 3035301"/>
                  <a:gd name="connsiteY12" fmla="*/ 505484 h 2166938"/>
                  <a:gd name="connsiteX13" fmla="*/ 1890713 w 3035301"/>
                  <a:gd name="connsiteY13" fmla="*/ 946150 h 2166938"/>
                  <a:gd name="connsiteX14" fmla="*/ 2090738 w 3035301"/>
                  <a:gd name="connsiteY14" fmla="*/ 898525 h 2166938"/>
                  <a:gd name="connsiteX15" fmla="*/ 2119313 w 3035301"/>
                  <a:gd name="connsiteY15" fmla="*/ 127000 h 2166938"/>
                  <a:gd name="connsiteX16" fmla="*/ 2290763 w 3035301"/>
                  <a:gd name="connsiteY16" fmla="*/ 136525 h 2166938"/>
                  <a:gd name="connsiteX17" fmla="*/ 2243138 w 3035301"/>
                  <a:gd name="connsiteY17" fmla="*/ 908050 h 2166938"/>
                  <a:gd name="connsiteX18" fmla="*/ 2433638 w 3035301"/>
                  <a:gd name="connsiteY18" fmla="*/ 898525 h 2166938"/>
                  <a:gd name="connsiteX19" fmla="*/ 2471738 w 3035301"/>
                  <a:gd name="connsiteY19" fmla="*/ 165100 h 2166938"/>
                  <a:gd name="connsiteX20" fmla="*/ 2728913 w 3035301"/>
                  <a:gd name="connsiteY20" fmla="*/ 193675 h 2166938"/>
                  <a:gd name="connsiteX21" fmla="*/ 2633663 w 3035301"/>
                  <a:gd name="connsiteY21" fmla="*/ 974725 h 2166938"/>
                  <a:gd name="connsiteX22" fmla="*/ 2757488 w 3035301"/>
                  <a:gd name="connsiteY22" fmla="*/ 1946275 h 2166938"/>
                  <a:gd name="connsiteX23" fmla="*/ 2643188 w 3035301"/>
                  <a:gd name="connsiteY23" fmla="*/ 2136775 h 2166938"/>
                  <a:gd name="connsiteX24" fmla="*/ 404813 w 3035301"/>
                  <a:gd name="connsiteY24" fmla="*/ 2127250 h 2166938"/>
                  <a:gd name="connsiteX25" fmla="*/ 214313 w 3035301"/>
                  <a:gd name="connsiteY25" fmla="*/ 1917700 h 2166938"/>
                  <a:gd name="connsiteX26" fmla="*/ 378396 w 3035301"/>
                  <a:gd name="connsiteY26" fmla="*/ 1007336 h 2166938"/>
                  <a:gd name="connsiteX27" fmla="*/ 373030 w 3035301"/>
                  <a:gd name="connsiteY27" fmla="*/ 431525 h 2166938"/>
                  <a:gd name="connsiteX28" fmla="*/ 582580 w 3035301"/>
                  <a:gd name="connsiteY28" fmla="*/ 344399 h 21669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3035301" h="2166938">
                    <a:moveTo>
                      <a:pt x="582580" y="344399"/>
                    </a:moveTo>
                    <a:cubicBezTo>
                      <a:pt x="618040" y="407945"/>
                      <a:pt x="540803" y="726796"/>
                      <a:pt x="585788" y="812800"/>
                    </a:cubicBezTo>
                    <a:cubicBezTo>
                      <a:pt x="630773" y="898804"/>
                      <a:pt x="790576" y="933963"/>
                      <a:pt x="852488" y="860425"/>
                    </a:cubicBezTo>
                    <a:cubicBezTo>
                      <a:pt x="914401" y="786887"/>
                      <a:pt x="906463" y="487459"/>
                      <a:pt x="957263" y="371572"/>
                    </a:cubicBezTo>
                    <a:cubicBezTo>
                      <a:pt x="1008063" y="255685"/>
                      <a:pt x="1127126" y="85212"/>
                      <a:pt x="1157288" y="165100"/>
                    </a:cubicBezTo>
                    <a:cubicBezTo>
                      <a:pt x="1187451" y="244988"/>
                      <a:pt x="1109663" y="733425"/>
                      <a:pt x="1138238" y="850900"/>
                    </a:cubicBezTo>
                    <a:cubicBezTo>
                      <a:pt x="1166813" y="968375"/>
                      <a:pt x="1299645" y="916173"/>
                      <a:pt x="1328738" y="869950"/>
                    </a:cubicBezTo>
                    <a:cubicBezTo>
                      <a:pt x="1357831" y="823727"/>
                      <a:pt x="1295903" y="681884"/>
                      <a:pt x="1312797" y="573561"/>
                    </a:cubicBezTo>
                    <a:cubicBezTo>
                      <a:pt x="1329691" y="465238"/>
                      <a:pt x="1398871" y="165848"/>
                      <a:pt x="1430103" y="220009"/>
                    </a:cubicBezTo>
                    <a:cubicBezTo>
                      <a:pt x="1461335" y="274170"/>
                      <a:pt x="1448820" y="787027"/>
                      <a:pt x="1500188" y="898525"/>
                    </a:cubicBezTo>
                    <a:cubicBezTo>
                      <a:pt x="1551556" y="1010024"/>
                      <a:pt x="1712930" y="924250"/>
                      <a:pt x="1738313" y="889000"/>
                    </a:cubicBezTo>
                    <a:cubicBezTo>
                      <a:pt x="1763696" y="853750"/>
                      <a:pt x="1625500" y="750942"/>
                      <a:pt x="1652487" y="687023"/>
                    </a:cubicBezTo>
                    <a:cubicBezTo>
                      <a:pt x="1679474" y="623104"/>
                      <a:pt x="1860533" y="462296"/>
                      <a:pt x="1900237" y="505484"/>
                    </a:cubicBezTo>
                    <a:cubicBezTo>
                      <a:pt x="1939941" y="548672"/>
                      <a:pt x="1858963" y="880643"/>
                      <a:pt x="1890713" y="946150"/>
                    </a:cubicBezTo>
                    <a:cubicBezTo>
                      <a:pt x="1922463" y="1011657"/>
                      <a:pt x="2052638" y="1035050"/>
                      <a:pt x="2090738" y="898525"/>
                    </a:cubicBezTo>
                    <a:cubicBezTo>
                      <a:pt x="2128838" y="762000"/>
                      <a:pt x="2085976" y="254000"/>
                      <a:pt x="2119313" y="127000"/>
                    </a:cubicBezTo>
                    <a:cubicBezTo>
                      <a:pt x="2152650" y="0"/>
                      <a:pt x="2270126" y="6350"/>
                      <a:pt x="2290763" y="136525"/>
                    </a:cubicBezTo>
                    <a:cubicBezTo>
                      <a:pt x="2311400" y="266700"/>
                      <a:pt x="2219326" y="781050"/>
                      <a:pt x="2243138" y="908050"/>
                    </a:cubicBezTo>
                    <a:cubicBezTo>
                      <a:pt x="2266950" y="1035050"/>
                      <a:pt x="2395538" y="1022350"/>
                      <a:pt x="2433638" y="898525"/>
                    </a:cubicBezTo>
                    <a:cubicBezTo>
                      <a:pt x="2471738" y="774700"/>
                      <a:pt x="2422526" y="282575"/>
                      <a:pt x="2471738" y="165100"/>
                    </a:cubicBezTo>
                    <a:cubicBezTo>
                      <a:pt x="2520950" y="47625"/>
                      <a:pt x="2701926" y="58738"/>
                      <a:pt x="2728913" y="193675"/>
                    </a:cubicBezTo>
                    <a:cubicBezTo>
                      <a:pt x="2755900" y="328612"/>
                      <a:pt x="2628901" y="682625"/>
                      <a:pt x="2633663" y="974725"/>
                    </a:cubicBezTo>
                    <a:cubicBezTo>
                      <a:pt x="2883271" y="1289519"/>
                      <a:pt x="2755901" y="1752600"/>
                      <a:pt x="2757488" y="1946275"/>
                    </a:cubicBezTo>
                    <a:cubicBezTo>
                      <a:pt x="2759075" y="2139950"/>
                      <a:pt x="3035301" y="2106613"/>
                      <a:pt x="2643188" y="2136775"/>
                    </a:cubicBezTo>
                    <a:cubicBezTo>
                      <a:pt x="2251076" y="2166938"/>
                      <a:pt x="809626" y="2163763"/>
                      <a:pt x="404813" y="2127250"/>
                    </a:cubicBezTo>
                    <a:cubicBezTo>
                      <a:pt x="0" y="2090737"/>
                      <a:pt x="218716" y="2104352"/>
                      <a:pt x="214313" y="1917700"/>
                    </a:cubicBezTo>
                    <a:cubicBezTo>
                      <a:pt x="209910" y="1731048"/>
                      <a:pt x="147905" y="1190737"/>
                      <a:pt x="378396" y="1007336"/>
                    </a:cubicBezTo>
                    <a:cubicBezTo>
                      <a:pt x="408558" y="710474"/>
                      <a:pt x="338999" y="542015"/>
                      <a:pt x="373030" y="431525"/>
                    </a:cubicBezTo>
                    <a:cubicBezTo>
                      <a:pt x="407061" y="321036"/>
                      <a:pt x="547120" y="280853"/>
                      <a:pt x="582580" y="344399"/>
                    </a:cubicBezTo>
                    <a:close/>
                  </a:path>
                </a:pathLst>
              </a:custGeom>
              <a:solidFill>
                <a:srgbClr val="FF7C80"/>
              </a:solidFill>
              <a:ln w="127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/>
              </a:p>
            </p:txBody>
          </p:sp>
          <p:sp>
            <p:nvSpPr>
              <p:cNvPr id="51" name="Oval 102">
                <a:extLst>
                  <a:ext uri="{FF2B5EF4-FFF2-40B4-BE49-F238E27FC236}">
                    <a16:creationId xmlns:a16="http://schemas.microsoft.com/office/drawing/2014/main" id="{1183DA60-EB37-4EC1-9505-D436DC85D58A}"/>
                  </a:ext>
                </a:extLst>
              </p:cNvPr>
              <p:cNvSpPr/>
              <p:nvPr/>
            </p:nvSpPr>
            <p:spPr>
              <a:xfrm flipH="1">
                <a:off x="2923485" y="3865222"/>
                <a:ext cx="284822" cy="146834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/>
              </a:p>
            </p:txBody>
          </p:sp>
        </p:grpSp>
        <p:grpSp>
          <p:nvGrpSpPr>
            <p:cNvPr id="37936" name="Group 44">
              <a:extLst>
                <a:ext uri="{FF2B5EF4-FFF2-40B4-BE49-F238E27FC236}">
                  <a16:creationId xmlns:a16="http://schemas.microsoft.com/office/drawing/2014/main" id="{92D05248-4968-4122-92C9-FA0ACD69CA7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16782" y="2418152"/>
              <a:ext cx="473677" cy="438392"/>
              <a:chOff x="1514475" y="3204457"/>
              <a:chExt cx="1000125" cy="1015118"/>
            </a:xfrm>
          </p:grpSpPr>
          <p:sp>
            <p:nvSpPr>
              <p:cNvPr id="48" name="Freeform 95">
                <a:extLst>
                  <a:ext uri="{FF2B5EF4-FFF2-40B4-BE49-F238E27FC236}">
                    <a16:creationId xmlns:a16="http://schemas.microsoft.com/office/drawing/2014/main" id="{91A757CE-F18E-45F8-9C41-9D0F40E6C4BA}"/>
                  </a:ext>
                </a:extLst>
              </p:cNvPr>
              <p:cNvSpPr/>
              <p:nvPr/>
            </p:nvSpPr>
            <p:spPr>
              <a:xfrm flipH="1">
                <a:off x="1514475" y="3204469"/>
                <a:ext cx="998780" cy="1016825"/>
              </a:xfrm>
              <a:custGeom>
                <a:avLst/>
                <a:gdLst>
                  <a:gd name="connsiteX0" fmla="*/ 300037 w 2451099"/>
                  <a:gd name="connsiteY0" fmla="*/ 1957387 h 2179637"/>
                  <a:gd name="connsiteX1" fmla="*/ 328612 w 2451099"/>
                  <a:gd name="connsiteY1" fmla="*/ 900112 h 2179637"/>
                  <a:gd name="connsiteX2" fmla="*/ 471487 w 2451099"/>
                  <a:gd name="connsiteY2" fmla="*/ 804862 h 2179637"/>
                  <a:gd name="connsiteX3" fmla="*/ 585787 w 2451099"/>
                  <a:gd name="connsiteY3" fmla="*/ 157162 h 2179637"/>
                  <a:gd name="connsiteX4" fmla="*/ 747712 w 2451099"/>
                  <a:gd name="connsiteY4" fmla="*/ 204787 h 2179637"/>
                  <a:gd name="connsiteX5" fmla="*/ 747712 w 2451099"/>
                  <a:gd name="connsiteY5" fmla="*/ 862012 h 2179637"/>
                  <a:gd name="connsiteX6" fmla="*/ 947737 w 2451099"/>
                  <a:gd name="connsiteY6" fmla="*/ 890587 h 2179637"/>
                  <a:gd name="connsiteX7" fmla="*/ 985837 w 2451099"/>
                  <a:gd name="connsiteY7" fmla="*/ 147637 h 2179637"/>
                  <a:gd name="connsiteX8" fmla="*/ 1195387 w 2451099"/>
                  <a:gd name="connsiteY8" fmla="*/ 128587 h 2179637"/>
                  <a:gd name="connsiteX9" fmla="*/ 1195387 w 2451099"/>
                  <a:gd name="connsiteY9" fmla="*/ 919162 h 2179637"/>
                  <a:gd name="connsiteX10" fmla="*/ 1395412 w 2451099"/>
                  <a:gd name="connsiteY10" fmla="*/ 747712 h 2179637"/>
                  <a:gd name="connsiteX11" fmla="*/ 1366837 w 2451099"/>
                  <a:gd name="connsiteY11" fmla="*/ 147637 h 2179637"/>
                  <a:gd name="connsiteX12" fmla="*/ 1519237 w 2451099"/>
                  <a:gd name="connsiteY12" fmla="*/ 138112 h 2179637"/>
                  <a:gd name="connsiteX13" fmla="*/ 1538287 w 2451099"/>
                  <a:gd name="connsiteY13" fmla="*/ 871537 h 2179637"/>
                  <a:gd name="connsiteX14" fmla="*/ 1681162 w 2451099"/>
                  <a:gd name="connsiteY14" fmla="*/ 928687 h 2179637"/>
                  <a:gd name="connsiteX15" fmla="*/ 1709737 w 2451099"/>
                  <a:gd name="connsiteY15" fmla="*/ 138112 h 2179637"/>
                  <a:gd name="connsiteX16" fmla="*/ 1871662 w 2451099"/>
                  <a:gd name="connsiteY16" fmla="*/ 185737 h 2179637"/>
                  <a:gd name="connsiteX17" fmla="*/ 1852612 w 2451099"/>
                  <a:gd name="connsiteY17" fmla="*/ 919162 h 2179637"/>
                  <a:gd name="connsiteX18" fmla="*/ 2043112 w 2451099"/>
                  <a:gd name="connsiteY18" fmla="*/ 966787 h 2179637"/>
                  <a:gd name="connsiteX19" fmla="*/ 2090737 w 2451099"/>
                  <a:gd name="connsiteY19" fmla="*/ 166687 h 2179637"/>
                  <a:gd name="connsiteX20" fmla="*/ 2214562 w 2451099"/>
                  <a:gd name="connsiteY20" fmla="*/ 242887 h 2179637"/>
                  <a:gd name="connsiteX21" fmla="*/ 2138362 w 2451099"/>
                  <a:gd name="connsiteY21" fmla="*/ 966787 h 2179637"/>
                  <a:gd name="connsiteX22" fmla="*/ 2243137 w 2451099"/>
                  <a:gd name="connsiteY22" fmla="*/ 947737 h 2179637"/>
                  <a:gd name="connsiteX23" fmla="*/ 2243137 w 2451099"/>
                  <a:gd name="connsiteY23" fmla="*/ 1995487 h 2179637"/>
                  <a:gd name="connsiteX24" fmla="*/ 2128837 w 2451099"/>
                  <a:gd name="connsiteY24" fmla="*/ 2052637 h 2179637"/>
                  <a:gd name="connsiteX25" fmla="*/ 300037 w 2451099"/>
                  <a:gd name="connsiteY25" fmla="*/ 1957387 h 2179637"/>
                  <a:gd name="connsiteX0" fmla="*/ 322262 w 2473324"/>
                  <a:gd name="connsiteY0" fmla="*/ 1957387 h 2179637"/>
                  <a:gd name="connsiteX1" fmla="*/ 217487 w 2473324"/>
                  <a:gd name="connsiteY1" fmla="*/ 1814512 h 2179637"/>
                  <a:gd name="connsiteX2" fmla="*/ 350837 w 2473324"/>
                  <a:gd name="connsiteY2" fmla="*/ 900112 h 2179637"/>
                  <a:gd name="connsiteX3" fmla="*/ 493712 w 2473324"/>
                  <a:gd name="connsiteY3" fmla="*/ 804862 h 2179637"/>
                  <a:gd name="connsiteX4" fmla="*/ 608012 w 2473324"/>
                  <a:gd name="connsiteY4" fmla="*/ 157162 h 2179637"/>
                  <a:gd name="connsiteX5" fmla="*/ 769937 w 2473324"/>
                  <a:gd name="connsiteY5" fmla="*/ 204787 h 2179637"/>
                  <a:gd name="connsiteX6" fmla="*/ 769937 w 2473324"/>
                  <a:gd name="connsiteY6" fmla="*/ 862012 h 2179637"/>
                  <a:gd name="connsiteX7" fmla="*/ 969962 w 2473324"/>
                  <a:gd name="connsiteY7" fmla="*/ 890587 h 2179637"/>
                  <a:gd name="connsiteX8" fmla="*/ 1008062 w 2473324"/>
                  <a:gd name="connsiteY8" fmla="*/ 147637 h 2179637"/>
                  <a:gd name="connsiteX9" fmla="*/ 1217612 w 2473324"/>
                  <a:gd name="connsiteY9" fmla="*/ 128587 h 2179637"/>
                  <a:gd name="connsiteX10" fmla="*/ 1217612 w 2473324"/>
                  <a:gd name="connsiteY10" fmla="*/ 919162 h 2179637"/>
                  <a:gd name="connsiteX11" fmla="*/ 1417637 w 2473324"/>
                  <a:gd name="connsiteY11" fmla="*/ 747712 h 2179637"/>
                  <a:gd name="connsiteX12" fmla="*/ 1389062 w 2473324"/>
                  <a:gd name="connsiteY12" fmla="*/ 147637 h 2179637"/>
                  <a:gd name="connsiteX13" fmla="*/ 1541462 w 2473324"/>
                  <a:gd name="connsiteY13" fmla="*/ 138112 h 2179637"/>
                  <a:gd name="connsiteX14" fmla="*/ 1560512 w 2473324"/>
                  <a:gd name="connsiteY14" fmla="*/ 871537 h 2179637"/>
                  <a:gd name="connsiteX15" fmla="*/ 1703387 w 2473324"/>
                  <a:gd name="connsiteY15" fmla="*/ 928687 h 2179637"/>
                  <a:gd name="connsiteX16" fmla="*/ 1731962 w 2473324"/>
                  <a:gd name="connsiteY16" fmla="*/ 138112 h 2179637"/>
                  <a:gd name="connsiteX17" fmla="*/ 1893887 w 2473324"/>
                  <a:gd name="connsiteY17" fmla="*/ 185737 h 2179637"/>
                  <a:gd name="connsiteX18" fmla="*/ 1874837 w 2473324"/>
                  <a:gd name="connsiteY18" fmla="*/ 919162 h 2179637"/>
                  <a:gd name="connsiteX19" fmla="*/ 2065337 w 2473324"/>
                  <a:gd name="connsiteY19" fmla="*/ 966787 h 2179637"/>
                  <a:gd name="connsiteX20" fmla="*/ 2112962 w 2473324"/>
                  <a:gd name="connsiteY20" fmla="*/ 166687 h 2179637"/>
                  <a:gd name="connsiteX21" fmla="*/ 2236787 w 2473324"/>
                  <a:gd name="connsiteY21" fmla="*/ 242887 h 2179637"/>
                  <a:gd name="connsiteX22" fmla="*/ 2160587 w 2473324"/>
                  <a:gd name="connsiteY22" fmla="*/ 966787 h 2179637"/>
                  <a:gd name="connsiteX23" fmla="*/ 2265362 w 2473324"/>
                  <a:gd name="connsiteY23" fmla="*/ 947737 h 2179637"/>
                  <a:gd name="connsiteX24" fmla="*/ 2265362 w 2473324"/>
                  <a:gd name="connsiteY24" fmla="*/ 1995487 h 2179637"/>
                  <a:gd name="connsiteX25" fmla="*/ 2151062 w 2473324"/>
                  <a:gd name="connsiteY25" fmla="*/ 2052637 h 2179637"/>
                  <a:gd name="connsiteX26" fmla="*/ 322262 w 2473324"/>
                  <a:gd name="connsiteY26" fmla="*/ 1957387 h 2179637"/>
                  <a:gd name="connsiteX0" fmla="*/ 322262 w 2474912"/>
                  <a:gd name="connsiteY0" fmla="*/ 1957387 h 2070099"/>
                  <a:gd name="connsiteX1" fmla="*/ 217487 w 2474912"/>
                  <a:gd name="connsiteY1" fmla="*/ 1814512 h 2070099"/>
                  <a:gd name="connsiteX2" fmla="*/ 350837 w 2474912"/>
                  <a:gd name="connsiteY2" fmla="*/ 900112 h 2070099"/>
                  <a:gd name="connsiteX3" fmla="*/ 493712 w 2474912"/>
                  <a:gd name="connsiteY3" fmla="*/ 804862 h 2070099"/>
                  <a:gd name="connsiteX4" fmla="*/ 608012 w 2474912"/>
                  <a:gd name="connsiteY4" fmla="*/ 157162 h 2070099"/>
                  <a:gd name="connsiteX5" fmla="*/ 769937 w 2474912"/>
                  <a:gd name="connsiteY5" fmla="*/ 204787 h 2070099"/>
                  <a:gd name="connsiteX6" fmla="*/ 769937 w 2474912"/>
                  <a:gd name="connsiteY6" fmla="*/ 862012 h 2070099"/>
                  <a:gd name="connsiteX7" fmla="*/ 969962 w 2474912"/>
                  <a:gd name="connsiteY7" fmla="*/ 890587 h 2070099"/>
                  <a:gd name="connsiteX8" fmla="*/ 1008062 w 2474912"/>
                  <a:gd name="connsiteY8" fmla="*/ 147637 h 2070099"/>
                  <a:gd name="connsiteX9" fmla="*/ 1217612 w 2474912"/>
                  <a:gd name="connsiteY9" fmla="*/ 128587 h 2070099"/>
                  <a:gd name="connsiteX10" fmla="*/ 1217612 w 2474912"/>
                  <a:gd name="connsiteY10" fmla="*/ 919162 h 2070099"/>
                  <a:gd name="connsiteX11" fmla="*/ 1417637 w 2474912"/>
                  <a:gd name="connsiteY11" fmla="*/ 747712 h 2070099"/>
                  <a:gd name="connsiteX12" fmla="*/ 1389062 w 2474912"/>
                  <a:gd name="connsiteY12" fmla="*/ 147637 h 2070099"/>
                  <a:gd name="connsiteX13" fmla="*/ 1541462 w 2474912"/>
                  <a:gd name="connsiteY13" fmla="*/ 138112 h 2070099"/>
                  <a:gd name="connsiteX14" fmla="*/ 1560512 w 2474912"/>
                  <a:gd name="connsiteY14" fmla="*/ 871537 h 2070099"/>
                  <a:gd name="connsiteX15" fmla="*/ 1703387 w 2474912"/>
                  <a:gd name="connsiteY15" fmla="*/ 928687 h 2070099"/>
                  <a:gd name="connsiteX16" fmla="*/ 1731962 w 2474912"/>
                  <a:gd name="connsiteY16" fmla="*/ 138112 h 2070099"/>
                  <a:gd name="connsiteX17" fmla="*/ 1893887 w 2474912"/>
                  <a:gd name="connsiteY17" fmla="*/ 185737 h 2070099"/>
                  <a:gd name="connsiteX18" fmla="*/ 1874837 w 2474912"/>
                  <a:gd name="connsiteY18" fmla="*/ 919162 h 2070099"/>
                  <a:gd name="connsiteX19" fmla="*/ 2065337 w 2474912"/>
                  <a:gd name="connsiteY19" fmla="*/ 966787 h 2070099"/>
                  <a:gd name="connsiteX20" fmla="*/ 2112962 w 2474912"/>
                  <a:gd name="connsiteY20" fmla="*/ 166687 h 2070099"/>
                  <a:gd name="connsiteX21" fmla="*/ 2236787 w 2474912"/>
                  <a:gd name="connsiteY21" fmla="*/ 242887 h 2070099"/>
                  <a:gd name="connsiteX22" fmla="*/ 2160587 w 2474912"/>
                  <a:gd name="connsiteY22" fmla="*/ 966787 h 2070099"/>
                  <a:gd name="connsiteX23" fmla="*/ 2265362 w 2474912"/>
                  <a:gd name="connsiteY23" fmla="*/ 947737 h 2070099"/>
                  <a:gd name="connsiteX24" fmla="*/ 2265362 w 2474912"/>
                  <a:gd name="connsiteY24" fmla="*/ 1852612 h 2070099"/>
                  <a:gd name="connsiteX25" fmla="*/ 2151062 w 2474912"/>
                  <a:gd name="connsiteY25" fmla="*/ 2052637 h 2070099"/>
                  <a:gd name="connsiteX26" fmla="*/ 322262 w 2474912"/>
                  <a:gd name="connsiteY26" fmla="*/ 1957387 h 2070099"/>
                  <a:gd name="connsiteX0" fmla="*/ 323850 w 2486025"/>
                  <a:gd name="connsiteY0" fmla="*/ 1957387 h 2027237"/>
                  <a:gd name="connsiteX1" fmla="*/ 219075 w 2486025"/>
                  <a:gd name="connsiteY1" fmla="*/ 1814512 h 2027237"/>
                  <a:gd name="connsiteX2" fmla="*/ 352425 w 2486025"/>
                  <a:gd name="connsiteY2" fmla="*/ 900112 h 2027237"/>
                  <a:gd name="connsiteX3" fmla="*/ 495300 w 2486025"/>
                  <a:gd name="connsiteY3" fmla="*/ 804862 h 2027237"/>
                  <a:gd name="connsiteX4" fmla="*/ 609600 w 2486025"/>
                  <a:gd name="connsiteY4" fmla="*/ 157162 h 2027237"/>
                  <a:gd name="connsiteX5" fmla="*/ 771525 w 2486025"/>
                  <a:gd name="connsiteY5" fmla="*/ 204787 h 2027237"/>
                  <a:gd name="connsiteX6" fmla="*/ 771525 w 2486025"/>
                  <a:gd name="connsiteY6" fmla="*/ 862012 h 2027237"/>
                  <a:gd name="connsiteX7" fmla="*/ 971550 w 2486025"/>
                  <a:gd name="connsiteY7" fmla="*/ 890587 h 2027237"/>
                  <a:gd name="connsiteX8" fmla="*/ 1009650 w 2486025"/>
                  <a:gd name="connsiteY8" fmla="*/ 147637 h 2027237"/>
                  <a:gd name="connsiteX9" fmla="*/ 1219200 w 2486025"/>
                  <a:gd name="connsiteY9" fmla="*/ 128587 h 2027237"/>
                  <a:gd name="connsiteX10" fmla="*/ 1219200 w 2486025"/>
                  <a:gd name="connsiteY10" fmla="*/ 919162 h 2027237"/>
                  <a:gd name="connsiteX11" fmla="*/ 1419225 w 2486025"/>
                  <a:gd name="connsiteY11" fmla="*/ 747712 h 2027237"/>
                  <a:gd name="connsiteX12" fmla="*/ 1390650 w 2486025"/>
                  <a:gd name="connsiteY12" fmla="*/ 147637 h 2027237"/>
                  <a:gd name="connsiteX13" fmla="*/ 1543050 w 2486025"/>
                  <a:gd name="connsiteY13" fmla="*/ 138112 h 2027237"/>
                  <a:gd name="connsiteX14" fmla="*/ 1562100 w 2486025"/>
                  <a:gd name="connsiteY14" fmla="*/ 871537 h 2027237"/>
                  <a:gd name="connsiteX15" fmla="*/ 1704975 w 2486025"/>
                  <a:gd name="connsiteY15" fmla="*/ 928687 h 2027237"/>
                  <a:gd name="connsiteX16" fmla="*/ 1733550 w 2486025"/>
                  <a:gd name="connsiteY16" fmla="*/ 138112 h 2027237"/>
                  <a:gd name="connsiteX17" fmla="*/ 1895475 w 2486025"/>
                  <a:gd name="connsiteY17" fmla="*/ 185737 h 2027237"/>
                  <a:gd name="connsiteX18" fmla="*/ 1876425 w 2486025"/>
                  <a:gd name="connsiteY18" fmla="*/ 919162 h 2027237"/>
                  <a:gd name="connsiteX19" fmla="*/ 2066925 w 2486025"/>
                  <a:gd name="connsiteY19" fmla="*/ 966787 h 2027237"/>
                  <a:gd name="connsiteX20" fmla="*/ 2114550 w 2486025"/>
                  <a:gd name="connsiteY20" fmla="*/ 166687 h 2027237"/>
                  <a:gd name="connsiteX21" fmla="*/ 2238375 w 2486025"/>
                  <a:gd name="connsiteY21" fmla="*/ 242887 h 2027237"/>
                  <a:gd name="connsiteX22" fmla="*/ 2162175 w 2486025"/>
                  <a:gd name="connsiteY22" fmla="*/ 966787 h 2027237"/>
                  <a:gd name="connsiteX23" fmla="*/ 2266950 w 2486025"/>
                  <a:gd name="connsiteY23" fmla="*/ 947737 h 2027237"/>
                  <a:gd name="connsiteX24" fmla="*/ 2266950 w 2486025"/>
                  <a:gd name="connsiteY24" fmla="*/ 1852612 h 2027237"/>
                  <a:gd name="connsiteX25" fmla="*/ 2162175 w 2486025"/>
                  <a:gd name="connsiteY25" fmla="*/ 1995487 h 2027237"/>
                  <a:gd name="connsiteX26" fmla="*/ 323850 w 2486025"/>
                  <a:gd name="connsiteY26" fmla="*/ 1957387 h 2027237"/>
                  <a:gd name="connsiteX0" fmla="*/ 323850 w 2295525"/>
                  <a:gd name="connsiteY0" fmla="*/ 1957387 h 2027237"/>
                  <a:gd name="connsiteX1" fmla="*/ 219075 w 2295525"/>
                  <a:gd name="connsiteY1" fmla="*/ 1814512 h 2027237"/>
                  <a:gd name="connsiteX2" fmla="*/ 352425 w 2295525"/>
                  <a:gd name="connsiteY2" fmla="*/ 900112 h 2027237"/>
                  <a:gd name="connsiteX3" fmla="*/ 495300 w 2295525"/>
                  <a:gd name="connsiteY3" fmla="*/ 804862 h 2027237"/>
                  <a:gd name="connsiteX4" fmla="*/ 609600 w 2295525"/>
                  <a:gd name="connsiteY4" fmla="*/ 157162 h 2027237"/>
                  <a:gd name="connsiteX5" fmla="*/ 771525 w 2295525"/>
                  <a:gd name="connsiteY5" fmla="*/ 204787 h 2027237"/>
                  <a:gd name="connsiteX6" fmla="*/ 771525 w 2295525"/>
                  <a:gd name="connsiteY6" fmla="*/ 862012 h 2027237"/>
                  <a:gd name="connsiteX7" fmla="*/ 971550 w 2295525"/>
                  <a:gd name="connsiteY7" fmla="*/ 890587 h 2027237"/>
                  <a:gd name="connsiteX8" fmla="*/ 1009650 w 2295525"/>
                  <a:gd name="connsiteY8" fmla="*/ 147637 h 2027237"/>
                  <a:gd name="connsiteX9" fmla="*/ 1219200 w 2295525"/>
                  <a:gd name="connsiteY9" fmla="*/ 128587 h 2027237"/>
                  <a:gd name="connsiteX10" fmla="*/ 1219200 w 2295525"/>
                  <a:gd name="connsiteY10" fmla="*/ 919162 h 2027237"/>
                  <a:gd name="connsiteX11" fmla="*/ 1419225 w 2295525"/>
                  <a:gd name="connsiteY11" fmla="*/ 747712 h 2027237"/>
                  <a:gd name="connsiteX12" fmla="*/ 1390650 w 2295525"/>
                  <a:gd name="connsiteY12" fmla="*/ 147637 h 2027237"/>
                  <a:gd name="connsiteX13" fmla="*/ 1543050 w 2295525"/>
                  <a:gd name="connsiteY13" fmla="*/ 138112 h 2027237"/>
                  <a:gd name="connsiteX14" fmla="*/ 1562100 w 2295525"/>
                  <a:gd name="connsiteY14" fmla="*/ 871537 h 2027237"/>
                  <a:gd name="connsiteX15" fmla="*/ 1704975 w 2295525"/>
                  <a:gd name="connsiteY15" fmla="*/ 928687 h 2027237"/>
                  <a:gd name="connsiteX16" fmla="*/ 1733550 w 2295525"/>
                  <a:gd name="connsiteY16" fmla="*/ 138112 h 2027237"/>
                  <a:gd name="connsiteX17" fmla="*/ 1895475 w 2295525"/>
                  <a:gd name="connsiteY17" fmla="*/ 185737 h 2027237"/>
                  <a:gd name="connsiteX18" fmla="*/ 1876425 w 2295525"/>
                  <a:gd name="connsiteY18" fmla="*/ 919162 h 2027237"/>
                  <a:gd name="connsiteX19" fmla="*/ 2066925 w 2295525"/>
                  <a:gd name="connsiteY19" fmla="*/ 966787 h 2027237"/>
                  <a:gd name="connsiteX20" fmla="*/ 2114550 w 2295525"/>
                  <a:gd name="connsiteY20" fmla="*/ 166687 h 2027237"/>
                  <a:gd name="connsiteX21" fmla="*/ 2238375 w 2295525"/>
                  <a:gd name="connsiteY21" fmla="*/ 242887 h 2027237"/>
                  <a:gd name="connsiteX22" fmla="*/ 2162175 w 2295525"/>
                  <a:gd name="connsiteY22" fmla="*/ 966787 h 2027237"/>
                  <a:gd name="connsiteX23" fmla="*/ 2266950 w 2295525"/>
                  <a:gd name="connsiteY23" fmla="*/ 947737 h 2027237"/>
                  <a:gd name="connsiteX24" fmla="*/ 2266950 w 2295525"/>
                  <a:gd name="connsiteY24" fmla="*/ 1852612 h 2027237"/>
                  <a:gd name="connsiteX25" fmla="*/ 2162175 w 2295525"/>
                  <a:gd name="connsiteY25" fmla="*/ 1995487 h 2027237"/>
                  <a:gd name="connsiteX26" fmla="*/ 323850 w 2295525"/>
                  <a:gd name="connsiteY26" fmla="*/ 1957387 h 2027237"/>
                  <a:gd name="connsiteX0" fmla="*/ 323850 w 2371725"/>
                  <a:gd name="connsiteY0" fmla="*/ 1957387 h 2027237"/>
                  <a:gd name="connsiteX1" fmla="*/ 219075 w 2371725"/>
                  <a:gd name="connsiteY1" fmla="*/ 1814512 h 2027237"/>
                  <a:gd name="connsiteX2" fmla="*/ 352425 w 2371725"/>
                  <a:gd name="connsiteY2" fmla="*/ 900112 h 2027237"/>
                  <a:gd name="connsiteX3" fmla="*/ 495300 w 2371725"/>
                  <a:gd name="connsiteY3" fmla="*/ 804862 h 2027237"/>
                  <a:gd name="connsiteX4" fmla="*/ 609600 w 2371725"/>
                  <a:gd name="connsiteY4" fmla="*/ 157162 h 2027237"/>
                  <a:gd name="connsiteX5" fmla="*/ 771525 w 2371725"/>
                  <a:gd name="connsiteY5" fmla="*/ 204787 h 2027237"/>
                  <a:gd name="connsiteX6" fmla="*/ 771525 w 2371725"/>
                  <a:gd name="connsiteY6" fmla="*/ 862012 h 2027237"/>
                  <a:gd name="connsiteX7" fmla="*/ 971550 w 2371725"/>
                  <a:gd name="connsiteY7" fmla="*/ 890587 h 2027237"/>
                  <a:gd name="connsiteX8" fmla="*/ 1009650 w 2371725"/>
                  <a:gd name="connsiteY8" fmla="*/ 147637 h 2027237"/>
                  <a:gd name="connsiteX9" fmla="*/ 1219200 w 2371725"/>
                  <a:gd name="connsiteY9" fmla="*/ 128587 h 2027237"/>
                  <a:gd name="connsiteX10" fmla="*/ 1219200 w 2371725"/>
                  <a:gd name="connsiteY10" fmla="*/ 919162 h 2027237"/>
                  <a:gd name="connsiteX11" fmla="*/ 1419225 w 2371725"/>
                  <a:gd name="connsiteY11" fmla="*/ 747712 h 2027237"/>
                  <a:gd name="connsiteX12" fmla="*/ 1390650 w 2371725"/>
                  <a:gd name="connsiteY12" fmla="*/ 147637 h 2027237"/>
                  <a:gd name="connsiteX13" fmla="*/ 1543050 w 2371725"/>
                  <a:gd name="connsiteY13" fmla="*/ 138112 h 2027237"/>
                  <a:gd name="connsiteX14" fmla="*/ 1562100 w 2371725"/>
                  <a:gd name="connsiteY14" fmla="*/ 871537 h 2027237"/>
                  <a:gd name="connsiteX15" fmla="*/ 1704975 w 2371725"/>
                  <a:gd name="connsiteY15" fmla="*/ 928687 h 2027237"/>
                  <a:gd name="connsiteX16" fmla="*/ 1733550 w 2371725"/>
                  <a:gd name="connsiteY16" fmla="*/ 138112 h 2027237"/>
                  <a:gd name="connsiteX17" fmla="*/ 1895475 w 2371725"/>
                  <a:gd name="connsiteY17" fmla="*/ 185737 h 2027237"/>
                  <a:gd name="connsiteX18" fmla="*/ 1876425 w 2371725"/>
                  <a:gd name="connsiteY18" fmla="*/ 919162 h 2027237"/>
                  <a:gd name="connsiteX19" fmla="*/ 2066925 w 2371725"/>
                  <a:gd name="connsiteY19" fmla="*/ 966787 h 2027237"/>
                  <a:gd name="connsiteX20" fmla="*/ 2114550 w 2371725"/>
                  <a:gd name="connsiteY20" fmla="*/ 166687 h 2027237"/>
                  <a:gd name="connsiteX21" fmla="*/ 2238375 w 2371725"/>
                  <a:gd name="connsiteY21" fmla="*/ 242887 h 2027237"/>
                  <a:gd name="connsiteX22" fmla="*/ 2162175 w 2371725"/>
                  <a:gd name="connsiteY22" fmla="*/ 966787 h 2027237"/>
                  <a:gd name="connsiteX23" fmla="*/ 2266950 w 2371725"/>
                  <a:gd name="connsiteY23" fmla="*/ 947737 h 2027237"/>
                  <a:gd name="connsiteX24" fmla="*/ 2266950 w 2371725"/>
                  <a:gd name="connsiteY24" fmla="*/ 1852612 h 2027237"/>
                  <a:gd name="connsiteX25" fmla="*/ 2162175 w 2371725"/>
                  <a:gd name="connsiteY25" fmla="*/ 1995487 h 2027237"/>
                  <a:gd name="connsiteX26" fmla="*/ 323850 w 2371725"/>
                  <a:gd name="connsiteY26" fmla="*/ 1957387 h 2027237"/>
                  <a:gd name="connsiteX0" fmla="*/ 388938 w 2189163"/>
                  <a:gd name="connsiteY0" fmla="*/ 1966912 h 2027237"/>
                  <a:gd name="connsiteX1" fmla="*/ 36513 w 2189163"/>
                  <a:gd name="connsiteY1" fmla="*/ 1814512 h 2027237"/>
                  <a:gd name="connsiteX2" fmla="*/ 169863 w 2189163"/>
                  <a:gd name="connsiteY2" fmla="*/ 900112 h 2027237"/>
                  <a:gd name="connsiteX3" fmla="*/ 312738 w 2189163"/>
                  <a:gd name="connsiteY3" fmla="*/ 804862 h 2027237"/>
                  <a:gd name="connsiteX4" fmla="*/ 427038 w 2189163"/>
                  <a:gd name="connsiteY4" fmla="*/ 157162 h 2027237"/>
                  <a:gd name="connsiteX5" fmla="*/ 588963 w 2189163"/>
                  <a:gd name="connsiteY5" fmla="*/ 204787 h 2027237"/>
                  <a:gd name="connsiteX6" fmla="*/ 588963 w 2189163"/>
                  <a:gd name="connsiteY6" fmla="*/ 862012 h 2027237"/>
                  <a:gd name="connsiteX7" fmla="*/ 788988 w 2189163"/>
                  <a:gd name="connsiteY7" fmla="*/ 890587 h 2027237"/>
                  <a:gd name="connsiteX8" fmla="*/ 827088 w 2189163"/>
                  <a:gd name="connsiteY8" fmla="*/ 147637 h 2027237"/>
                  <a:gd name="connsiteX9" fmla="*/ 1036638 w 2189163"/>
                  <a:gd name="connsiteY9" fmla="*/ 128587 h 2027237"/>
                  <a:gd name="connsiteX10" fmla="*/ 1036638 w 2189163"/>
                  <a:gd name="connsiteY10" fmla="*/ 919162 h 2027237"/>
                  <a:gd name="connsiteX11" fmla="*/ 1236663 w 2189163"/>
                  <a:gd name="connsiteY11" fmla="*/ 747712 h 2027237"/>
                  <a:gd name="connsiteX12" fmla="*/ 1208088 w 2189163"/>
                  <a:gd name="connsiteY12" fmla="*/ 147637 h 2027237"/>
                  <a:gd name="connsiteX13" fmla="*/ 1360488 w 2189163"/>
                  <a:gd name="connsiteY13" fmla="*/ 138112 h 2027237"/>
                  <a:gd name="connsiteX14" fmla="*/ 1379538 w 2189163"/>
                  <a:gd name="connsiteY14" fmla="*/ 871537 h 2027237"/>
                  <a:gd name="connsiteX15" fmla="*/ 1522413 w 2189163"/>
                  <a:gd name="connsiteY15" fmla="*/ 928687 h 2027237"/>
                  <a:gd name="connsiteX16" fmla="*/ 1550988 w 2189163"/>
                  <a:gd name="connsiteY16" fmla="*/ 138112 h 2027237"/>
                  <a:gd name="connsiteX17" fmla="*/ 1712913 w 2189163"/>
                  <a:gd name="connsiteY17" fmla="*/ 185737 h 2027237"/>
                  <a:gd name="connsiteX18" fmla="*/ 1693863 w 2189163"/>
                  <a:gd name="connsiteY18" fmla="*/ 919162 h 2027237"/>
                  <a:gd name="connsiteX19" fmla="*/ 1884363 w 2189163"/>
                  <a:gd name="connsiteY19" fmla="*/ 966787 h 2027237"/>
                  <a:gd name="connsiteX20" fmla="*/ 1931988 w 2189163"/>
                  <a:gd name="connsiteY20" fmla="*/ 166687 h 2027237"/>
                  <a:gd name="connsiteX21" fmla="*/ 2055813 w 2189163"/>
                  <a:gd name="connsiteY21" fmla="*/ 242887 h 2027237"/>
                  <a:gd name="connsiteX22" fmla="*/ 1979613 w 2189163"/>
                  <a:gd name="connsiteY22" fmla="*/ 966787 h 2027237"/>
                  <a:gd name="connsiteX23" fmla="*/ 2084388 w 2189163"/>
                  <a:gd name="connsiteY23" fmla="*/ 947737 h 2027237"/>
                  <a:gd name="connsiteX24" fmla="*/ 2084388 w 2189163"/>
                  <a:gd name="connsiteY24" fmla="*/ 1852612 h 2027237"/>
                  <a:gd name="connsiteX25" fmla="*/ 1979613 w 2189163"/>
                  <a:gd name="connsiteY25" fmla="*/ 1995487 h 2027237"/>
                  <a:gd name="connsiteX26" fmla="*/ 388938 w 2189163"/>
                  <a:gd name="connsiteY26" fmla="*/ 1966912 h 2027237"/>
                  <a:gd name="connsiteX0" fmla="*/ 388938 w 2189163"/>
                  <a:gd name="connsiteY0" fmla="*/ 1966912 h 2027237"/>
                  <a:gd name="connsiteX1" fmla="*/ 36513 w 2189163"/>
                  <a:gd name="connsiteY1" fmla="*/ 1814512 h 2027237"/>
                  <a:gd name="connsiteX2" fmla="*/ 169863 w 2189163"/>
                  <a:gd name="connsiteY2" fmla="*/ 900112 h 2027237"/>
                  <a:gd name="connsiteX3" fmla="*/ 312738 w 2189163"/>
                  <a:gd name="connsiteY3" fmla="*/ 804862 h 2027237"/>
                  <a:gd name="connsiteX4" fmla="*/ 427038 w 2189163"/>
                  <a:gd name="connsiteY4" fmla="*/ 157162 h 2027237"/>
                  <a:gd name="connsiteX5" fmla="*/ 588963 w 2189163"/>
                  <a:gd name="connsiteY5" fmla="*/ 204787 h 2027237"/>
                  <a:gd name="connsiteX6" fmla="*/ 588963 w 2189163"/>
                  <a:gd name="connsiteY6" fmla="*/ 862012 h 2027237"/>
                  <a:gd name="connsiteX7" fmla="*/ 788988 w 2189163"/>
                  <a:gd name="connsiteY7" fmla="*/ 890587 h 2027237"/>
                  <a:gd name="connsiteX8" fmla="*/ 827088 w 2189163"/>
                  <a:gd name="connsiteY8" fmla="*/ 147637 h 2027237"/>
                  <a:gd name="connsiteX9" fmla="*/ 1036638 w 2189163"/>
                  <a:gd name="connsiteY9" fmla="*/ 128587 h 2027237"/>
                  <a:gd name="connsiteX10" fmla="*/ 1036638 w 2189163"/>
                  <a:gd name="connsiteY10" fmla="*/ 919162 h 2027237"/>
                  <a:gd name="connsiteX11" fmla="*/ 1236663 w 2189163"/>
                  <a:gd name="connsiteY11" fmla="*/ 747712 h 2027237"/>
                  <a:gd name="connsiteX12" fmla="*/ 1208088 w 2189163"/>
                  <a:gd name="connsiteY12" fmla="*/ 147637 h 2027237"/>
                  <a:gd name="connsiteX13" fmla="*/ 1360488 w 2189163"/>
                  <a:gd name="connsiteY13" fmla="*/ 138112 h 2027237"/>
                  <a:gd name="connsiteX14" fmla="*/ 1379538 w 2189163"/>
                  <a:gd name="connsiteY14" fmla="*/ 871537 h 2027237"/>
                  <a:gd name="connsiteX15" fmla="*/ 1522413 w 2189163"/>
                  <a:gd name="connsiteY15" fmla="*/ 928687 h 2027237"/>
                  <a:gd name="connsiteX16" fmla="*/ 1550988 w 2189163"/>
                  <a:gd name="connsiteY16" fmla="*/ 138112 h 2027237"/>
                  <a:gd name="connsiteX17" fmla="*/ 1712913 w 2189163"/>
                  <a:gd name="connsiteY17" fmla="*/ 185737 h 2027237"/>
                  <a:gd name="connsiteX18" fmla="*/ 1693863 w 2189163"/>
                  <a:gd name="connsiteY18" fmla="*/ 919162 h 2027237"/>
                  <a:gd name="connsiteX19" fmla="*/ 1884363 w 2189163"/>
                  <a:gd name="connsiteY19" fmla="*/ 966787 h 2027237"/>
                  <a:gd name="connsiteX20" fmla="*/ 1931988 w 2189163"/>
                  <a:gd name="connsiteY20" fmla="*/ 166687 h 2027237"/>
                  <a:gd name="connsiteX21" fmla="*/ 2055813 w 2189163"/>
                  <a:gd name="connsiteY21" fmla="*/ 242887 h 2027237"/>
                  <a:gd name="connsiteX22" fmla="*/ 1979613 w 2189163"/>
                  <a:gd name="connsiteY22" fmla="*/ 966787 h 2027237"/>
                  <a:gd name="connsiteX23" fmla="*/ 2084388 w 2189163"/>
                  <a:gd name="connsiteY23" fmla="*/ 947737 h 2027237"/>
                  <a:gd name="connsiteX24" fmla="*/ 2084388 w 2189163"/>
                  <a:gd name="connsiteY24" fmla="*/ 1852612 h 2027237"/>
                  <a:gd name="connsiteX25" fmla="*/ 1979613 w 2189163"/>
                  <a:gd name="connsiteY25" fmla="*/ 1995487 h 2027237"/>
                  <a:gd name="connsiteX26" fmla="*/ 388938 w 2189163"/>
                  <a:gd name="connsiteY26" fmla="*/ 1966912 h 2027237"/>
                  <a:gd name="connsiteX0" fmla="*/ 388938 w 2189163"/>
                  <a:gd name="connsiteY0" fmla="*/ 1966912 h 2027237"/>
                  <a:gd name="connsiteX1" fmla="*/ 36513 w 2189163"/>
                  <a:gd name="connsiteY1" fmla="*/ 1814512 h 2027237"/>
                  <a:gd name="connsiteX2" fmla="*/ 169863 w 2189163"/>
                  <a:gd name="connsiteY2" fmla="*/ 900112 h 2027237"/>
                  <a:gd name="connsiteX3" fmla="*/ 312738 w 2189163"/>
                  <a:gd name="connsiteY3" fmla="*/ 804862 h 2027237"/>
                  <a:gd name="connsiteX4" fmla="*/ 427038 w 2189163"/>
                  <a:gd name="connsiteY4" fmla="*/ 157162 h 2027237"/>
                  <a:gd name="connsiteX5" fmla="*/ 588963 w 2189163"/>
                  <a:gd name="connsiteY5" fmla="*/ 204787 h 2027237"/>
                  <a:gd name="connsiteX6" fmla="*/ 588963 w 2189163"/>
                  <a:gd name="connsiteY6" fmla="*/ 862012 h 2027237"/>
                  <a:gd name="connsiteX7" fmla="*/ 788988 w 2189163"/>
                  <a:gd name="connsiteY7" fmla="*/ 890587 h 2027237"/>
                  <a:gd name="connsiteX8" fmla="*/ 827088 w 2189163"/>
                  <a:gd name="connsiteY8" fmla="*/ 147637 h 2027237"/>
                  <a:gd name="connsiteX9" fmla="*/ 1036638 w 2189163"/>
                  <a:gd name="connsiteY9" fmla="*/ 128587 h 2027237"/>
                  <a:gd name="connsiteX10" fmla="*/ 1036638 w 2189163"/>
                  <a:gd name="connsiteY10" fmla="*/ 919162 h 2027237"/>
                  <a:gd name="connsiteX11" fmla="*/ 1236663 w 2189163"/>
                  <a:gd name="connsiteY11" fmla="*/ 747712 h 2027237"/>
                  <a:gd name="connsiteX12" fmla="*/ 1208088 w 2189163"/>
                  <a:gd name="connsiteY12" fmla="*/ 147637 h 2027237"/>
                  <a:gd name="connsiteX13" fmla="*/ 1360488 w 2189163"/>
                  <a:gd name="connsiteY13" fmla="*/ 138112 h 2027237"/>
                  <a:gd name="connsiteX14" fmla="*/ 1379538 w 2189163"/>
                  <a:gd name="connsiteY14" fmla="*/ 871537 h 2027237"/>
                  <a:gd name="connsiteX15" fmla="*/ 1522413 w 2189163"/>
                  <a:gd name="connsiteY15" fmla="*/ 928687 h 2027237"/>
                  <a:gd name="connsiteX16" fmla="*/ 1550988 w 2189163"/>
                  <a:gd name="connsiteY16" fmla="*/ 138112 h 2027237"/>
                  <a:gd name="connsiteX17" fmla="*/ 1712913 w 2189163"/>
                  <a:gd name="connsiteY17" fmla="*/ 185737 h 2027237"/>
                  <a:gd name="connsiteX18" fmla="*/ 1693863 w 2189163"/>
                  <a:gd name="connsiteY18" fmla="*/ 919162 h 2027237"/>
                  <a:gd name="connsiteX19" fmla="*/ 1884363 w 2189163"/>
                  <a:gd name="connsiteY19" fmla="*/ 966787 h 2027237"/>
                  <a:gd name="connsiteX20" fmla="*/ 1931988 w 2189163"/>
                  <a:gd name="connsiteY20" fmla="*/ 166687 h 2027237"/>
                  <a:gd name="connsiteX21" fmla="*/ 2055813 w 2189163"/>
                  <a:gd name="connsiteY21" fmla="*/ 242887 h 2027237"/>
                  <a:gd name="connsiteX22" fmla="*/ 1979613 w 2189163"/>
                  <a:gd name="connsiteY22" fmla="*/ 966787 h 2027237"/>
                  <a:gd name="connsiteX23" fmla="*/ 2084388 w 2189163"/>
                  <a:gd name="connsiteY23" fmla="*/ 947737 h 2027237"/>
                  <a:gd name="connsiteX24" fmla="*/ 2084388 w 2189163"/>
                  <a:gd name="connsiteY24" fmla="*/ 1852612 h 2027237"/>
                  <a:gd name="connsiteX25" fmla="*/ 1979613 w 2189163"/>
                  <a:gd name="connsiteY25" fmla="*/ 1995487 h 2027237"/>
                  <a:gd name="connsiteX26" fmla="*/ 388938 w 2189163"/>
                  <a:gd name="connsiteY26" fmla="*/ 1966912 h 2027237"/>
                  <a:gd name="connsiteX0" fmla="*/ 293688 w 2093913"/>
                  <a:gd name="connsiteY0" fmla="*/ 1966912 h 2027237"/>
                  <a:gd name="connsiteX1" fmla="*/ 36513 w 2093913"/>
                  <a:gd name="connsiteY1" fmla="*/ 1766887 h 2027237"/>
                  <a:gd name="connsiteX2" fmla="*/ 74613 w 2093913"/>
                  <a:gd name="connsiteY2" fmla="*/ 900112 h 2027237"/>
                  <a:gd name="connsiteX3" fmla="*/ 217488 w 2093913"/>
                  <a:gd name="connsiteY3" fmla="*/ 804862 h 2027237"/>
                  <a:gd name="connsiteX4" fmla="*/ 331788 w 2093913"/>
                  <a:gd name="connsiteY4" fmla="*/ 157162 h 2027237"/>
                  <a:gd name="connsiteX5" fmla="*/ 493713 w 2093913"/>
                  <a:gd name="connsiteY5" fmla="*/ 204787 h 2027237"/>
                  <a:gd name="connsiteX6" fmla="*/ 493713 w 2093913"/>
                  <a:gd name="connsiteY6" fmla="*/ 862012 h 2027237"/>
                  <a:gd name="connsiteX7" fmla="*/ 693738 w 2093913"/>
                  <a:gd name="connsiteY7" fmla="*/ 890587 h 2027237"/>
                  <a:gd name="connsiteX8" fmla="*/ 731838 w 2093913"/>
                  <a:gd name="connsiteY8" fmla="*/ 147637 h 2027237"/>
                  <a:gd name="connsiteX9" fmla="*/ 941388 w 2093913"/>
                  <a:gd name="connsiteY9" fmla="*/ 128587 h 2027237"/>
                  <a:gd name="connsiteX10" fmla="*/ 941388 w 2093913"/>
                  <a:gd name="connsiteY10" fmla="*/ 919162 h 2027237"/>
                  <a:gd name="connsiteX11" fmla="*/ 1141413 w 2093913"/>
                  <a:gd name="connsiteY11" fmla="*/ 747712 h 2027237"/>
                  <a:gd name="connsiteX12" fmla="*/ 1112838 w 2093913"/>
                  <a:gd name="connsiteY12" fmla="*/ 147637 h 2027237"/>
                  <a:gd name="connsiteX13" fmla="*/ 1265238 w 2093913"/>
                  <a:gd name="connsiteY13" fmla="*/ 138112 h 2027237"/>
                  <a:gd name="connsiteX14" fmla="*/ 1284288 w 2093913"/>
                  <a:gd name="connsiteY14" fmla="*/ 871537 h 2027237"/>
                  <a:gd name="connsiteX15" fmla="*/ 1427163 w 2093913"/>
                  <a:gd name="connsiteY15" fmla="*/ 928687 h 2027237"/>
                  <a:gd name="connsiteX16" fmla="*/ 1455738 w 2093913"/>
                  <a:gd name="connsiteY16" fmla="*/ 138112 h 2027237"/>
                  <a:gd name="connsiteX17" fmla="*/ 1617663 w 2093913"/>
                  <a:gd name="connsiteY17" fmla="*/ 185737 h 2027237"/>
                  <a:gd name="connsiteX18" fmla="*/ 1598613 w 2093913"/>
                  <a:gd name="connsiteY18" fmla="*/ 919162 h 2027237"/>
                  <a:gd name="connsiteX19" fmla="*/ 1789113 w 2093913"/>
                  <a:gd name="connsiteY19" fmla="*/ 966787 h 2027237"/>
                  <a:gd name="connsiteX20" fmla="*/ 1836738 w 2093913"/>
                  <a:gd name="connsiteY20" fmla="*/ 166687 h 2027237"/>
                  <a:gd name="connsiteX21" fmla="*/ 1960563 w 2093913"/>
                  <a:gd name="connsiteY21" fmla="*/ 242887 h 2027237"/>
                  <a:gd name="connsiteX22" fmla="*/ 1884363 w 2093913"/>
                  <a:gd name="connsiteY22" fmla="*/ 966787 h 2027237"/>
                  <a:gd name="connsiteX23" fmla="*/ 1989138 w 2093913"/>
                  <a:gd name="connsiteY23" fmla="*/ 947737 h 2027237"/>
                  <a:gd name="connsiteX24" fmla="*/ 1989138 w 2093913"/>
                  <a:gd name="connsiteY24" fmla="*/ 1852612 h 2027237"/>
                  <a:gd name="connsiteX25" fmla="*/ 1884363 w 2093913"/>
                  <a:gd name="connsiteY25" fmla="*/ 1995487 h 2027237"/>
                  <a:gd name="connsiteX26" fmla="*/ 293688 w 2093913"/>
                  <a:gd name="connsiteY26" fmla="*/ 1966912 h 2027237"/>
                  <a:gd name="connsiteX0" fmla="*/ 293688 w 2093913"/>
                  <a:gd name="connsiteY0" fmla="*/ 1952625 h 2012950"/>
                  <a:gd name="connsiteX1" fmla="*/ 36513 w 2093913"/>
                  <a:gd name="connsiteY1" fmla="*/ 1752600 h 2012950"/>
                  <a:gd name="connsiteX2" fmla="*/ 74613 w 2093913"/>
                  <a:gd name="connsiteY2" fmla="*/ 885825 h 2012950"/>
                  <a:gd name="connsiteX3" fmla="*/ 217488 w 2093913"/>
                  <a:gd name="connsiteY3" fmla="*/ 790575 h 2012950"/>
                  <a:gd name="connsiteX4" fmla="*/ 331788 w 2093913"/>
                  <a:gd name="connsiteY4" fmla="*/ 142875 h 2012950"/>
                  <a:gd name="connsiteX5" fmla="*/ 493713 w 2093913"/>
                  <a:gd name="connsiteY5" fmla="*/ 190500 h 2012950"/>
                  <a:gd name="connsiteX6" fmla="*/ 493713 w 2093913"/>
                  <a:gd name="connsiteY6" fmla="*/ 847725 h 2012950"/>
                  <a:gd name="connsiteX7" fmla="*/ 693738 w 2093913"/>
                  <a:gd name="connsiteY7" fmla="*/ 876300 h 2012950"/>
                  <a:gd name="connsiteX8" fmla="*/ 941388 w 2093913"/>
                  <a:gd name="connsiteY8" fmla="*/ 114300 h 2012950"/>
                  <a:gd name="connsiteX9" fmla="*/ 941388 w 2093913"/>
                  <a:gd name="connsiteY9" fmla="*/ 904875 h 2012950"/>
                  <a:gd name="connsiteX10" fmla="*/ 1141413 w 2093913"/>
                  <a:gd name="connsiteY10" fmla="*/ 733425 h 2012950"/>
                  <a:gd name="connsiteX11" fmla="*/ 1112838 w 2093913"/>
                  <a:gd name="connsiteY11" fmla="*/ 133350 h 2012950"/>
                  <a:gd name="connsiteX12" fmla="*/ 1265238 w 2093913"/>
                  <a:gd name="connsiteY12" fmla="*/ 123825 h 2012950"/>
                  <a:gd name="connsiteX13" fmla="*/ 1284288 w 2093913"/>
                  <a:gd name="connsiteY13" fmla="*/ 857250 h 2012950"/>
                  <a:gd name="connsiteX14" fmla="*/ 1427163 w 2093913"/>
                  <a:gd name="connsiteY14" fmla="*/ 914400 h 2012950"/>
                  <a:gd name="connsiteX15" fmla="*/ 1455738 w 2093913"/>
                  <a:gd name="connsiteY15" fmla="*/ 123825 h 2012950"/>
                  <a:gd name="connsiteX16" fmla="*/ 1617663 w 2093913"/>
                  <a:gd name="connsiteY16" fmla="*/ 171450 h 2012950"/>
                  <a:gd name="connsiteX17" fmla="*/ 1598613 w 2093913"/>
                  <a:gd name="connsiteY17" fmla="*/ 904875 h 2012950"/>
                  <a:gd name="connsiteX18" fmla="*/ 1789113 w 2093913"/>
                  <a:gd name="connsiteY18" fmla="*/ 952500 h 2012950"/>
                  <a:gd name="connsiteX19" fmla="*/ 1836738 w 2093913"/>
                  <a:gd name="connsiteY19" fmla="*/ 152400 h 2012950"/>
                  <a:gd name="connsiteX20" fmla="*/ 1960563 w 2093913"/>
                  <a:gd name="connsiteY20" fmla="*/ 228600 h 2012950"/>
                  <a:gd name="connsiteX21" fmla="*/ 1884363 w 2093913"/>
                  <a:gd name="connsiteY21" fmla="*/ 952500 h 2012950"/>
                  <a:gd name="connsiteX22" fmla="*/ 1989138 w 2093913"/>
                  <a:gd name="connsiteY22" fmla="*/ 933450 h 2012950"/>
                  <a:gd name="connsiteX23" fmla="*/ 1989138 w 2093913"/>
                  <a:gd name="connsiteY23" fmla="*/ 1838325 h 2012950"/>
                  <a:gd name="connsiteX24" fmla="*/ 1884363 w 2093913"/>
                  <a:gd name="connsiteY24" fmla="*/ 1981200 h 2012950"/>
                  <a:gd name="connsiteX25" fmla="*/ 293688 w 2093913"/>
                  <a:gd name="connsiteY25" fmla="*/ 1952625 h 2012950"/>
                  <a:gd name="connsiteX0" fmla="*/ 293688 w 2093913"/>
                  <a:gd name="connsiteY0" fmla="*/ 1952625 h 2012950"/>
                  <a:gd name="connsiteX1" fmla="*/ 36513 w 2093913"/>
                  <a:gd name="connsiteY1" fmla="*/ 1752600 h 2012950"/>
                  <a:gd name="connsiteX2" fmla="*/ 74613 w 2093913"/>
                  <a:gd name="connsiteY2" fmla="*/ 885825 h 2012950"/>
                  <a:gd name="connsiteX3" fmla="*/ 217488 w 2093913"/>
                  <a:gd name="connsiteY3" fmla="*/ 790575 h 2012950"/>
                  <a:gd name="connsiteX4" fmla="*/ 331788 w 2093913"/>
                  <a:gd name="connsiteY4" fmla="*/ 142875 h 2012950"/>
                  <a:gd name="connsiteX5" fmla="*/ 493713 w 2093913"/>
                  <a:gd name="connsiteY5" fmla="*/ 190500 h 2012950"/>
                  <a:gd name="connsiteX6" fmla="*/ 493713 w 2093913"/>
                  <a:gd name="connsiteY6" fmla="*/ 847725 h 2012950"/>
                  <a:gd name="connsiteX7" fmla="*/ 693738 w 2093913"/>
                  <a:gd name="connsiteY7" fmla="*/ 876300 h 2012950"/>
                  <a:gd name="connsiteX8" fmla="*/ 941388 w 2093913"/>
                  <a:gd name="connsiteY8" fmla="*/ 904875 h 2012950"/>
                  <a:gd name="connsiteX9" fmla="*/ 1141413 w 2093913"/>
                  <a:gd name="connsiteY9" fmla="*/ 733425 h 2012950"/>
                  <a:gd name="connsiteX10" fmla="*/ 1112838 w 2093913"/>
                  <a:gd name="connsiteY10" fmla="*/ 133350 h 2012950"/>
                  <a:gd name="connsiteX11" fmla="*/ 1265238 w 2093913"/>
                  <a:gd name="connsiteY11" fmla="*/ 123825 h 2012950"/>
                  <a:gd name="connsiteX12" fmla="*/ 1284288 w 2093913"/>
                  <a:gd name="connsiteY12" fmla="*/ 857250 h 2012950"/>
                  <a:gd name="connsiteX13" fmla="*/ 1427163 w 2093913"/>
                  <a:gd name="connsiteY13" fmla="*/ 914400 h 2012950"/>
                  <a:gd name="connsiteX14" fmla="*/ 1455738 w 2093913"/>
                  <a:gd name="connsiteY14" fmla="*/ 123825 h 2012950"/>
                  <a:gd name="connsiteX15" fmla="*/ 1617663 w 2093913"/>
                  <a:gd name="connsiteY15" fmla="*/ 171450 h 2012950"/>
                  <a:gd name="connsiteX16" fmla="*/ 1598613 w 2093913"/>
                  <a:gd name="connsiteY16" fmla="*/ 904875 h 2012950"/>
                  <a:gd name="connsiteX17" fmla="*/ 1789113 w 2093913"/>
                  <a:gd name="connsiteY17" fmla="*/ 952500 h 2012950"/>
                  <a:gd name="connsiteX18" fmla="*/ 1836738 w 2093913"/>
                  <a:gd name="connsiteY18" fmla="*/ 152400 h 2012950"/>
                  <a:gd name="connsiteX19" fmla="*/ 1960563 w 2093913"/>
                  <a:gd name="connsiteY19" fmla="*/ 228600 h 2012950"/>
                  <a:gd name="connsiteX20" fmla="*/ 1884363 w 2093913"/>
                  <a:gd name="connsiteY20" fmla="*/ 952500 h 2012950"/>
                  <a:gd name="connsiteX21" fmla="*/ 1989138 w 2093913"/>
                  <a:gd name="connsiteY21" fmla="*/ 933450 h 2012950"/>
                  <a:gd name="connsiteX22" fmla="*/ 1989138 w 2093913"/>
                  <a:gd name="connsiteY22" fmla="*/ 1838325 h 2012950"/>
                  <a:gd name="connsiteX23" fmla="*/ 1884363 w 2093913"/>
                  <a:gd name="connsiteY23" fmla="*/ 1981200 h 2012950"/>
                  <a:gd name="connsiteX24" fmla="*/ 293688 w 2093913"/>
                  <a:gd name="connsiteY24" fmla="*/ 1952625 h 2012950"/>
                  <a:gd name="connsiteX0" fmla="*/ 293688 w 2093913"/>
                  <a:gd name="connsiteY0" fmla="*/ 1949449 h 2009774"/>
                  <a:gd name="connsiteX1" fmla="*/ 36513 w 2093913"/>
                  <a:gd name="connsiteY1" fmla="*/ 1749424 h 2009774"/>
                  <a:gd name="connsiteX2" fmla="*/ 74613 w 2093913"/>
                  <a:gd name="connsiteY2" fmla="*/ 882649 h 2009774"/>
                  <a:gd name="connsiteX3" fmla="*/ 217488 w 2093913"/>
                  <a:gd name="connsiteY3" fmla="*/ 787399 h 2009774"/>
                  <a:gd name="connsiteX4" fmla="*/ 331788 w 2093913"/>
                  <a:gd name="connsiteY4" fmla="*/ 139699 h 2009774"/>
                  <a:gd name="connsiteX5" fmla="*/ 493713 w 2093913"/>
                  <a:gd name="connsiteY5" fmla="*/ 187324 h 2009774"/>
                  <a:gd name="connsiteX6" fmla="*/ 493713 w 2093913"/>
                  <a:gd name="connsiteY6" fmla="*/ 844549 h 2009774"/>
                  <a:gd name="connsiteX7" fmla="*/ 693738 w 2093913"/>
                  <a:gd name="connsiteY7" fmla="*/ 873124 h 2009774"/>
                  <a:gd name="connsiteX8" fmla="*/ 941388 w 2093913"/>
                  <a:gd name="connsiteY8" fmla="*/ 901699 h 2009774"/>
                  <a:gd name="connsiteX9" fmla="*/ 1141413 w 2093913"/>
                  <a:gd name="connsiteY9" fmla="*/ 730249 h 2009774"/>
                  <a:gd name="connsiteX10" fmla="*/ 1112838 w 2093913"/>
                  <a:gd name="connsiteY10" fmla="*/ 130174 h 2009774"/>
                  <a:gd name="connsiteX11" fmla="*/ 1265238 w 2093913"/>
                  <a:gd name="connsiteY11" fmla="*/ 120649 h 2009774"/>
                  <a:gd name="connsiteX12" fmla="*/ 1284288 w 2093913"/>
                  <a:gd name="connsiteY12" fmla="*/ 854074 h 2009774"/>
                  <a:gd name="connsiteX13" fmla="*/ 1427163 w 2093913"/>
                  <a:gd name="connsiteY13" fmla="*/ 911224 h 2009774"/>
                  <a:gd name="connsiteX14" fmla="*/ 1617663 w 2093913"/>
                  <a:gd name="connsiteY14" fmla="*/ 168274 h 2009774"/>
                  <a:gd name="connsiteX15" fmla="*/ 1598613 w 2093913"/>
                  <a:gd name="connsiteY15" fmla="*/ 901699 h 2009774"/>
                  <a:gd name="connsiteX16" fmla="*/ 1789113 w 2093913"/>
                  <a:gd name="connsiteY16" fmla="*/ 949324 h 2009774"/>
                  <a:gd name="connsiteX17" fmla="*/ 1836738 w 2093913"/>
                  <a:gd name="connsiteY17" fmla="*/ 149224 h 2009774"/>
                  <a:gd name="connsiteX18" fmla="*/ 1960563 w 2093913"/>
                  <a:gd name="connsiteY18" fmla="*/ 225424 h 2009774"/>
                  <a:gd name="connsiteX19" fmla="*/ 1884363 w 2093913"/>
                  <a:gd name="connsiteY19" fmla="*/ 949324 h 2009774"/>
                  <a:gd name="connsiteX20" fmla="*/ 1989138 w 2093913"/>
                  <a:gd name="connsiteY20" fmla="*/ 930274 h 2009774"/>
                  <a:gd name="connsiteX21" fmla="*/ 1989138 w 2093913"/>
                  <a:gd name="connsiteY21" fmla="*/ 1835149 h 2009774"/>
                  <a:gd name="connsiteX22" fmla="*/ 1884363 w 2093913"/>
                  <a:gd name="connsiteY22" fmla="*/ 1978024 h 2009774"/>
                  <a:gd name="connsiteX23" fmla="*/ 293688 w 2093913"/>
                  <a:gd name="connsiteY23" fmla="*/ 1949449 h 2009774"/>
                  <a:gd name="connsiteX0" fmla="*/ 293688 w 2093913"/>
                  <a:gd name="connsiteY0" fmla="*/ 1949451 h 2009776"/>
                  <a:gd name="connsiteX1" fmla="*/ 36513 w 2093913"/>
                  <a:gd name="connsiteY1" fmla="*/ 1749426 h 2009776"/>
                  <a:gd name="connsiteX2" fmla="*/ 74613 w 2093913"/>
                  <a:gd name="connsiteY2" fmla="*/ 882651 h 2009776"/>
                  <a:gd name="connsiteX3" fmla="*/ 217488 w 2093913"/>
                  <a:gd name="connsiteY3" fmla="*/ 787401 h 2009776"/>
                  <a:gd name="connsiteX4" fmla="*/ 331788 w 2093913"/>
                  <a:gd name="connsiteY4" fmla="*/ 139701 h 2009776"/>
                  <a:gd name="connsiteX5" fmla="*/ 493713 w 2093913"/>
                  <a:gd name="connsiteY5" fmla="*/ 187326 h 2009776"/>
                  <a:gd name="connsiteX6" fmla="*/ 493713 w 2093913"/>
                  <a:gd name="connsiteY6" fmla="*/ 844551 h 2009776"/>
                  <a:gd name="connsiteX7" fmla="*/ 693738 w 2093913"/>
                  <a:gd name="connsiteY7" fmla="*/ 873126 h 2009776"/>
                  <a:gd name="connsiteX8" fmla="*/ 941388 w 2093913"/>
                  <a:gd name="connsiteY8" fmla="*/ 901701 h 2009776"/>
                  <a:gd name="connsiteX9" fmla="*/ 1141413 w 2093913"/>
                  <a:gd name="connsiteY9" fmla="*/ 730251 h 2009776"/>
                  <a:gd name="connsiteX10" fmla="*/ 1112838 w 2093913"/>
                  <a:gd name="connsiteY10" fmla="*/ 130176 h 2009776"/>
                  <a:gd name="connsiteX11" fmla="*/ 1265238 w 2093913"/>
                  <a:gd name="connsiteY11" fmla="*/ 120651 h 2009776"/>
                  <a:gd name="connsiteX12" fmla="*/ 1284288 w 2093913"/>
                  <a:gd name="connsiteY12" fmla="*/ 854076 h 2009776"/>
                  <a:gd name="connsiteX13" fmla="*/ 1427163 w 2093913"/>
                  <a:gd name="connsiteY13" fmla="*/ 911226 h 2009776"/>
                  <a:gd name="connsiteX14" fmla="*/ 1557838 w 2093913"/>
                  <a:gd name="connsiteY14" fmla="*/ 545437 h 2009776"/>
                  <a:gd name="connsiteX15" fmla="*/ 1598613 w 2093913"/>
                  <a:gd name="connsiteY15" fmla="*/ 901701 h 2009776"/>
                  <a:gd name="connsiteX16" fmla="*/ 1789113 w 2093913"/>
                  <a:gd name="connsiteY16" fmla="*/ 949326 h 2009776"/>
                  <a:gd name="connsiteX17" fmla="*/ 1836738 w 2093913"/>
                  <a:gd name="connsiteY17" fmla="*/ 149226 h 2009776"/>
                  <a:gd name="connsiteX18" fmla="*/ 1960563 w 2093913"/>
                  <a:gd name="connsiteY18" fmla="*/ 225426 h 2009776"/>
                  <a:gd name="connsiteX19" fmla="*/ 1884363 w 2093913"/>
                  <a:gd name="connsiteY19" fmla="*/ 949326 h 2009776"/>
                  <a:gd name="connsiteX20" fmla="*/ 1989138 w 2093913"/>
                  <a:gd name="connsiteY20" fmla="*/ 930276 h 2009776"/>
                  <a:gd name="connsiteX21" fmla="*/ 1989138 w 2093913"/>
                  <a:gd name="connsiteY21" fmla="*/ 1835151 h 2009776"/>
                  <a:gd name="connsiteX22" fmla="*/ 1884363 w 2093913"/>
                  <a:gd name="connsiteY22" fmla="*/ 1978026 h 2009776"/>
                  <a:gd name="connsiteX23" fmla="*/ 293688 w 2093913"/>
                  <a:gd name="connsiteY23" fmla="*/ 1949451 h 20097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093913" h="2009776">
                    <a:moveTo>
                      <a:pt x="293688" y="1949451"/>
                    </a:moveTo>
                    <a:cubicBezTo>
                      <a:pt x="84138" y="1938339"/>
                      <a:pt x="73026" y="1927226"/>
                      <a:pt x="36513" y="1749426"/>
                    </a:cubicBezTo>
                    <a:cubicBezTo>
                      <a:pt x="0" y="1571626"/>
                      <a:pt x="44451" y="1042989"/>
                      <a:pt x="74613" y="882651"/>
                    </a:cubicBezTo>
                    <a:cubicBezTo>
                      <a:pt x="104776" y="722314"/>
                      <a:pt x="174626" y="911226"/>
                      <a:pt x="217488" y="787401"/>
                    </a:cubicBezTo>
                    <a:cubicBezTo>
                      <a:pt x="260350" y="663576"/>
                      <a:pt x="285751" y="239713"/>
                      <a:pt x="331788" y="139701"/>
                    </a:cubicBezTo>
                    <a:cubicBezTo>
                      <a:pt x="377825" y="39689"/>
                      <a:pt x="466726" y="69851"/>
                      <a:pt x="493713" y="187326"/>
                    </a:cubicBezTo>
                    <a:cubicBezTo>
                      <a:pt x="520700" y="304801"/>
                      <a:pt x="460376" y="730251"/>
                      <a:pt x="493713" y="844551"/>
                    </a:cubicBezTo>
                    <a:cubicBezTo>
                      <a:pt x="527051" y="958851"/>
                      <a:pt x="619126" y="863601"/>
                      <a:pt x="693738" y="873126"/>
                    </a:cubicBezTo>
                    <a:cubicBezTo>
                      <a:pt x="768350" y="882651"/>
                      <a:pt x="866776" y="925513"/>
                      <a:pt x="941388" y="901701"/>
                    </a:cubicBezTo>
                    <a:cubicBezTo>
                      <a:pt x="1016000" y="877889"/>
                      <a:pt x="1112838" y="858838"/>
                      <a:pt x="1141413" y="730251"/>
                    </a:cubicBezTo>
                    <a:cubicBezTo>
                      <a:pt x="1169988" y="601664"/>
                      <a:pt x="1092200" y="231776"/>
                      <a:pt x="1112838" y="130176"/>
                    </a:cubicBezTo>
                    <a:cubicBezTo>
                      <a:pt x="1133476" y="28576"/>
                      <a:pt x="1236663" y="1"/>
                      <a:pt x="1265238" y="120651"/>
                    </a:cubicBezTo>
                    <a:cubicBezTo>
                      <a:pt x="1293813" y="241301"/>
                      <a:pt x="1257301" y="722314"/>
                      <a:pt x="1284288" y="854076"/>
                    </a:cubicBezTo>
                    <a:cubicBezTo>
                      <a:pt x="1311276" y="985839"/>
                      <a:pt x="1381571" y="962666"/>
                      <a:pt x="1427163" y="911226"/>
                    </a:cubicBezTo>
                    <a:cubicBezTo>
                      <a:pt x="1472755" y="859786"/>
                      <a:pt x="1529263" y="547025"/>
                      <a:pt x="1557838" y="545437"/>
                    </a:cubicBezTo>
                    <a:cubicBezTo>
                      <a:pt x="1586413" y="543850"/>
                      <a:pt x="1560067" y="834386"/>
                      <a:pt x="1598613" y="901701"/>
                    </a:cubicBezTo>
                    <a:cubicBezTo>
                      <a:pt x="1637159" y="969016"/>
                      <a:pt x="1749426" y="1074739"/>
                      <a:pt x="1789113" y="949326"/>
                    </a:cubicBezTo>
                    <a:cubicBezTo>
                      <a:pt x="1828801" y="823914"/>
                      <a:pt x="1808163" y="269876"/>
                      <a:pt x="1836738" y="149226"/>
                    </a:cubicBezTo>
                    <a:cubicBezTo>
                      <a:pt x="1865313" y="28576"/>
                      <a:pt x="1952626" y="92076"/>
                      <a:pt x="1960563" y="225426"/>
                    </a:cubicBezTo>
                    <a:cubicBezTo>
                      <a:pt x="1968501" y="358776"/>
                      <a:pt x="1879601" y="831851"/>
                      <a:pt x="1884363" y="949326"/>
                    </a:cubicBezTo>
                    <a:cubicBezTo>
                      <a:pt x="1889125" y="1066801"/>
                      <a:pt x="1971676" y="782639"/>
                      <a:pt x="1989138" y="930276"/>
                    </a:cubicBezTo>
                    <a:cubicBezTo>
                      <a:pt x="2006600" y="1077913"/>
                      <a:pt x="2006600" y="1660526"/>
                      <a:pt x="1989138" y="1835151"/>
                    </a:cubicBezTo>
                    <a:cubicBezTo>
                      <a:pt x="1971676" y="2009776"/>
                      <a:pt x="2093913" y="1808164"/>
                      <a:pt x="1884363" y="1978026"/>
                    </a:cubicBezTo>
                    <a:cubicBezTo>
                      <a:pt x="1560513" y="1995488"/>
                      <a:pt x="617538" y="1979614"/>
                      <a:pt x="293688" y="1949451"/>
                    </a:cubicBezTo>
                    <a:close/>
                  </a:path>
                </a:pathLst>
              </a:custGeom>
              <a:solidFill>
                <a:srgbClr val="FF7C80"/>
              </a:solidFill>
              <a:ln w="127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/>
              </a:p>
            </p:txBody>
          </p:sp>
          <p:sp>
            <p:nvSpPr>
              <p:cNvPr id="49" name="Oval 99">
                <a:extLst>
                  <a:ext uri="{FF2B5EF4-FFF2-40B4-BE49-F238E27FC236}">
                    <a16:creationId xmlns:a16="http://schemas.microsoft.com/office/drawing/2014/main" id="{49AF38D7-D2BA-4FC8-9AE8-C36B02317056}"/>
                  </a:ext>
                </a:extLst>
              </p:cNvPr>
              <p:cNvSpPr/>
              <p:nvPr/>
            </p:nvSpPr>
            <p:spPr>
              <a:xfrm flipH="1">
                <a:off x="1873098" y="3876233"/>
                <a:ext cx="281535" cy="146834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/>
              </a:p>
            </p:txBody>
          </p:sp>
        </p:grpSp>
        <p:grpSp>
          <p:nvGrpSpPr>
            <p:cNvPr id="37937" name="Group 35">
              <a:extLst>
                <a:ext uri="{FF2B5EF4-FFF2-40B4-BE49-F238E27FC236}">
                  <a16:creationId xmlns:a16="http://schemas.microsoft.com/office/drawing/2014/main" id="{FACDD02C-4A5A-4C25-87B3-9328CD84D5DD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5243589" y="2421116"/>
              <a:ext cx="473677" cy="442201"/>
              <a:chOff x="3590925" y="3186113"/>
              <a:chExt cx="1000125" cy="1023937"/>
            </a:xfrm>
          </p:grpSpPr>
          <p:sp>
            <p:nvSpPr>
              <p:cNvPr id="46" name="Freeform 93">
                <a:extLst>
                  <a:ext uri="{FF2B5EF4-FFF2-40B4-BE49-F238E27FC236}">
                    <a16:creationId xmlns:a16="http://schemas.microsoft.com/office/drawing/2014/main" id="{91990720-CA1E-41D8-9C38-49404B21FF6B}"/>
                  </a:ext>
                </a:extLst>
              </p:cNvPr>
              <p:cNvSpPr/>
              <p:nvPr/>
            </p:nvSpPr>
            <p:spPr>
              <a:xfrm>
                <a:off x="3591563" y="3186603"/>
                <a:ext cx="998780" cy="1024166"/>
              </a:xfrm>
              <a:custGeom>
                <a:avLst/>
                <a:gdLst>
                  <a:gd name="connsiteX0" fmla="*/ 300037 w 2451099"/>
                  <a:gd name="connsiteY0" fmla="*/ 1957387 h 2179637"/>
                  <a:gd name="connsiteX1" fmla="*/ 328612 w 2451099"/>
                  <a:gd name="connsiteY1" fmla="*/ 900112 h 2179637"/>
                  <a:gd name="connsiteX2" fmla="*/ 471487 w 2451099"/>
                  <a:gd name="connsiteY2" fmla="*/ 804862 h 2179637"/>
                  <a:gd name="connsiteX3" fmla="*/ 585787 w 2451099"/>
                  <a:gd name="connsiteY3" fmla="*/ 157162 h 2179637"/>
                  <a:gd name="connsiteX4" fmla="*/ 747712 w 2451099"/>
                  <a:gd name="connsiteY4" fmla="*/ 204787 h 2179637"/>
                  <a:gd name="connsiteX5" fmla="*/ 747712 w 2451099"/>
                  <a:gd name="connsiteY5" fmla="*/ 862012 h 2179637"/>
                  <a:gd name="connsiteX6" fmla="*/ 947737 w 2451099"/>
                  <a:gd name="connsiteY6" fmla="*/ 890587 h 2179637"/>
                  <a:gd name="connsiteX7" fmla="*/ 985837 w 2451099"/>
                  <a:gd name="connsiteY7" fmla="*/ 147637 h 2179637"/>
                  <a:gd name="connsiteX8" fmla="*/ 1195387 w 2451099"/>
                  <a:gd name="connsiteY8" fmla="*/ 128587 h 2179637"/>
                  <a:gd name="connsiteX9" fmla="*/ 1195387 w 2451099"/>
                  <a:gd name="connsiteY9" fmla="*/ 919162 h 2179637"/>
                  <a:gd name="connsiteX10" fmla="*/ 1395412 w 2451099"/>
                  <a:gd name="connsiteY10" fmla="*/ 747712 h 2179637"/>
                  <a:gd name="connsiteX11" fmla="*/ 1366837 w 2451099"/>
                  <a:gd name="connsiteY11" fmla="*/ 147637 h 2179637"/>
                  <a:gd name="connsiteX12" fmla="*/ 1519237 w 2451099"/>
                  <a:gd name="connsiteY12" fmla="*/ 138112 h 2179637"/>
                  <a:gd name="connsiteX13" fmla="*/ 1538287 w 2451099"/>
                  <a:gd name="connsiteY13" fmla="*/ 871537 h 2179637"/>
                  <a:gd name="connsiteX14" fmla="*/ 1681162 w 2451099"/>
                  <a:gd name="connsiteY14" fmla="*/ 928687 h 2179637"/>
                  <a:gd name="connsiteX15" fmla="*/ 1709737 w 2451099"/>
                  <a:gd name="connsiteY15" fmla="*/ 138112 h 2179637"/>
                  <a:gd name="connsiteX16" fmla="*/ 1871662 w 2451099"/>
                  <a:gd name="connsiteY16" fmla="*/ 185737 h 2179637"/>
                  <a:gd name="connsiteX17" fmla="*/ 1852612 w 2451099"/>
                  <a:gd name="connsiteY17" fmla="*/ 919162 h 2179637"/>
                  <a:gd name="connsiteX18" fmla="*/ 2043112 w 2451099"/>
                  <a:gd name="connsiteY18" fmla="*/ 966787 h 2179637"/>
                  <a:gd name="connsiteX19" fmla="*/ 2090737 w 2451099"/>
                  <a:gd name="connsiteY19" fmla="*/ 166687 h 2179637"/>
                  <a:gd name="connsiteX20" fmla="*/ 2214562 w 2451099"/>
                  <a:gd name="connsiteY20" fmla="*/ 242887 h 2179637"/>
                  <a:gd name="connsiteX21" fmla="*/ 2138362 w 2451099"/>
                  <a:gd name="connsiteY21" fmla="*/ 966787 h 2179637"/>
                  <a:gd name="connsiteX22" fmla="*/ 2243137 w 2451099"/>
                  <a:gd name="connsiteY22" fmla="*/ 947737 h 2179637"/>
                  <a:gd name="connsiteX23" fmla="*/ 2243137 w 2451099"/>
                  <a:gd name="connsiteY23" fmla="*/ 1995487 h 2179637"/>
                  <a:gd name="connsiteX24" fmla="*/ 2128837 w 2451099"/>
                  <a:gd name="connsiteY24" fmla="*/ 2052637 h 2179637"/>
                  <a:gd name="connsiteX25" fmla="*/ 300037 w 2451099"/>
                  <a:gd name="connsiteY25" fmla="*/ 1957387 h 2179637"/>
                  <a:gd name="connsiteX0" fmla="*/ 322262 w 2473324"/>
                  <a:gd name="connsiteY0" fmla="*/ 1957387 h 2179637"/>
                  <a:gd name="connsiteX1" fmla="*/ 217487 w 2473324"/>
                  <a:gd name="connsiteY1" fmla="*/ 1814512 h 2179637"/>
                  <a:gd name="connsiteX2" fmla="*/ 350837 w 2473324"/>
                  <a:gd name="connsiteY2" fmla="*/ 900112 h 2179637"/>
                  <a:gd name="connsiteX3" fmla="*/ 493712 w 2473324"/>
                  <a:gd name="connsiteY3" fmla="*/ 804862 h 2179637"/>
                  <a:gd name="connsiteX4" fmla="*/ 608012 w 2473324"/>
                  <a:gd name="connsiteY4" fmla="*/ 157162 h 2179637"/>
                  <a:gd name="connsiteX5" fmla="*/ 769937 w 2473324"/>
                  <a:gd name="connsiteY5" fmla="*/ 204787 h 2179637"/>
                  <a:gd name="connsiteX6" fmla="*/ 769937 w 2473324"/>
                  <a:gd name="connsiteY6" fmla="*/ 862012 h 2179637"/>
                  <a:gd name="connsiteX7" fmla="*/ 969962 w 2473324"/>
                  <a:gd name="connsiteY7" fmla="*/ 890587 h 2179637"/>
                  <a:gd name="connsiteX8" fmla="*/ 1008062 w 2473324"/>
                  <a:gd name="connsiteY8" fmla="*/ 147637 h 2179637"/>
                  <a:gd name="connsiteX9" fmla="*/ 1217612 w 2473324"/>
                  <a:gd name="connsiteY9" fmla="*/ 128587 h 2179637"/>
                  <a:gd name="connsiteX10" fmla="*/ 1217612 w 2473324"/>
                  <a:gd name="connsiteY10" fmla="*/ 919162 h 2179637"/>
                  <a:gd name="connsiteX11" fmla="*/ 1417637 w 2473324"/>
                  <a:gd name="connsiteY11" fmla="*/ 747712 h 2179637"/>
                  <a:gd name="connsiteX12" fmla="*/ 1389062 w 2473324"/>
                  <a:gd name="connsiteY12" fmla="*/ 147637 h 2179637"/>
                  <a:gd name="connsiteX13" fmla="*/ 1541462 w 2473324"/>
                  <a:gd name="connsiteY13" fmla="*/ 138112 h 2179637"/>
                  <a:gd name="connsiteX14" fmla="*/ 1560512 w 2473324"/>
                  <a:gd name="connsiteY14" fmla="*/ 871537 h 2179637"/>
                  <a:gd name="connsiteX15" fmla="*/ 1703387 w 2473324"/>
                  <a:gd name="connsiteY15" fmla="*/ 928687 h 2179637"/>
                  <a:gd name="connsiteX16" fmla="*/ 1731962 w 2473324"/>
                  <a:gd name="connsiteY16" fmla="*/ 138112 h 2179637"/>
                  <a:gd name="connsiteX17" fmla="*/ 1893887 w 2473324"/>
                  <a:gd name="connsiteY17" fmla="*/ 185737 h 2179637"/>
                  <a:gd name="connsiteX18" fmla="*/ 1874837 w 2473324"/>
                  <a:gd name="connsiteY18" fmla="*/ 919162 h 2179637"/>
                  <a:gd name="connsiteX19" fmla="*/ 2065337 w 2473324"/>
                  <a:gd name="connsiteY19" fmla="*/ 966787 h 2179637"/>
                  <a:gd name="connsiteX20" fmla="*/ 2112962 w 2473324"/>
                  <a:gd name="connsiteY20" fmla="*/ 166687 h 2179637"/>
                  <a:gd name="connsiteX21" fmla="*/ 2236787 w 2473324"/>
                  <a:gd name="connsiteY21" fmla="*/ 242887 h 2179637"/>
                  <a:gd name="connsiteX22" fmla="*/ 2160587 w 2473324"/>
                  <a:gd name="connsiteY22" fmla="*/ 966787 h 2179637"/>
                  <a:gd name="connsiteX23" fmla="*/ 2265362 w 2473324"/>
                  <a:gd name="connsiteY23" fmla="*/ 947737 h 2179637"/>
                  <a:gd name="connsiteX24" fmla="*/ 2265362 w 2473324"/>
                  <a:gd name="connsiteY24" fmla="*/ 1995487 h 2179637"/>
                  <a:gd name="connsiteX25" fmla="*/ 2151062 w 2473324"/>
                  <a:gd name="connsiteY25" fmla="*/ 2052637 h 2179637"/>
                  <a:gd name="connsiteX26" fmla="*/ 322262 w 2473324"/>
                  <a:gd name="connsiteY26" fmla="*/ 1957387 h 2179637"/>
                  <a:gd name="connsiteX0" fmla="*/ 322262 w 2474912"/>
                  <a:gd name="connsiteY0" fmla="*/ 1957387 h 2070099"/>
                  <a:gd name="connsiteX1" fmla="*/ 217487 w 2474912"/>
                  <a:gd name="connsiteY1" fmla="*/ 1814512 h 2070099"/>
                  <a:gd name="connsiteX2" fmla="*/ 350837 w 2474912"/>
                  <a:gd name="connsiteY2" fmla="*/ 900112 h 2070099"/>
                  <a:gd name="connsiteX3" fmla="*/ 493712 w 2474912"/>
                  <a:gd name="connsiteY3" fmla="*/ 804862 h 2070099"/>
                  <a:gd name="connsiteX4" fmla="*/ 608012 w 2474912"/>
                  <a:gd name="connsiteY4" fmla="*/ 157162 h 2070099"/>
                  <a:gd name="connsiteX5" fmla="*/ 769937 w 2474912"/>
                  <a:gd name="connsiteY5" fmla="*/ 204787 h 2070099"/>
                  <a:gd name="connsiteX6" fmla="*/ 769937 w 2474912"/>
                  <a:gd name="connsiteY6" fmla="*/ 862012 h 2070099"/>
                  <a:gd name="connsiteX7" fmla="*/ 969962 w 2474912"/>
                  <a:gd name="connsiteY7" fmla="*/ 890587 h 2070099"/>
                  <a:gd name="connsiteX8" fmla="*/ 1008062 w 2474912"/>
                  <a:gd name="connsiteY8" fmla="*/ 147637 h 2070099"/>
                  <a:gd name="connsiteX9" fmla="*/ 1217612 w 2474912"/>
                  <a:gd name="connsiteY9" fmla="*/ 128587 h 2070099"/>
                  <a:gd name="connsiteX10" fmla="*/ 1217612 w 2474912"/>
                  <a:gd name="connsiteY10" fmla="*/ 919162 h 2070099"/>
                  <a:gd name="connsiteX11" fmla="*/ 1417637 w 2474912"/>
                  <a:gd name="connsiteY11" fmla="*/ 747712 h 2070099"/>
                  <a:gd name="connsiteX12" fmla="*/ 1389062 w 2474912"/>
                  <a:gd name="connsiteY12" fmla="*/ 147637 h 2070099"/>
                  <a:gd name="connsiteX13" fmla="*/ 1541462 w 2474912"/>
                  <a:gd name="connsiteY13" fmla="*/ 138112 h 2070099"/>
                  <a:gd name="connsiteX14" fmla="*/ 1560512 w 2474912"/>
                  <a:gd name="connsiteY14" fmla="*/ 871537 h 2070099"/>
                  <a:gd name="connsiteX15" fmla="*/ 1703387 w 2474912"/>
                  <a:gd name="connsiteY15" fmla="*/ 928687 h 2070099"/>
                  <a:gd name="connsiteX16" fmla="*/ 1731962 w 2474912"/>
                  <a:gd name="connsiteY16" fmla="*/ 138112 h 2070099"/>
                  <a:gd name="connsiteX17" fmla="*/ 1893887 w 2474912"/>
                  <a:gd name="connsiteY17" fmla="*/ 185737 h 2070099"/>
                  <a:gd name="connsiteX18" fmla="*/ 1874837 w 2474912"/>
                  <a:gd name="connsiteY18" fmla="*/ 919162 h 2070099"/>
                  <a:gd name="connsiteX19" fmla="*/ 2065337 w 2474912"/>
                  <a:gd name="connsiteY19" fmla="*/ 966787 h 2070099"/>
                  <a:gd name="connsiteX20" fmla="*/ 2112962 w 2474912"/>
                  <a:gd name="connsiteY20" fmla="*/ 166687 h 2070099"/>
                  <a:gd name="connsiteX21" fmla="*/ 2236787 w 2474912"/>
                  <a:gd name="connsiteY21" fmla="*/ 242887 h 2070099"/>
                  <a:gd name="connsiteX22" fmla="*/ 2160587 w 2474912"/>
                  <a:gd name="connsiteY22" fmla="*/ 966787 h 2070099"/>
                  <a:gd name="connsiteX23" fmla="*/ 2265362 w 2474912"/>
                  <a:gd name="connsiteY23" fmla="*/ 947737 h 2070099"/>
                  <a:gd name="connsiteX24" fmla="*/ 2265362 w 2474912"/>
                  <a:gd name="connsiteY24" fmla="*/ 1852612 h 2070099"/>
                  <a:gd name="connsiteX25" fmla="*/ 2151062 w 2474912"/>
                  <a:gd name="connsiteY25" fmla="*/ 2052637 h 2070099"/>
                  <a:gd name="connsiteX26" fmla="*/ 322262 w 2474912"/>
                  <a:gd name="connsiteY26" fmla="*/ 1957387 h 2070099"/>
                  <a:gd name="connsiteX0" fmla="*/ 323850 w 2486025"/>
                  <a:gd name="connsiteY0" fmla="*/ 1957387 h 2027237"/>
                  <a:gd name="connsiteX1" fmla="*/ 219075 w 2486025"/>
                  <a:gd name="connsiteY1" fmla="*/ 1814512 h 2027237"/>
                  <a:gd name="connsiteX2" fmla="*/ 352425 w 2486025"/>
                  <a:gd name="connsiteY2" fmla="*/ 900112 h 2027237"/>
                  <a:gd name="connsiteX3" fmla="*/ 495300 w 2486025"/>
                  <a:gd name="connsiteY3" fmla="*/ 804862 h 2027237"/>
                  <a:gd name="connsiteX4" fmla="*/ 609600 w 2486025"/>
                  <a:gd name="connsiteY4" fmla="*/ 157162 h 2027237"/>
                  <a:gd name="connsiteX5" fmla="*/ 771525 w 2486025"/>
                  <a:gd name="connsiteY5" fmla="*/ 204787 h 2027237"/>
                  <a:gd name="connsiteX6" fmla="*/ 771525 w 2486025"/>
                  <a:gd name="connsiteY6" fmla="*/ 862012 h 2027237"/>
                  <a:gd name="connsiteX7" fmla="*/ 971550 w 2486025"/>
                  <a:gd name="connsiteY7" fmla="*/ 890587 h 2027237"/>
                  <a:gd name="connsiteX8" fmla="*/ 1009650 w 2486025"/>
                  <a:gd name="connsiteY8" fmla="*/ 147637 h 2027237"/>
                  <a:gd name="connsiteX9" fmla="*/ 1219200 w 2486025"/>
                  <a:gd name="connsiteY9" fmla="*/ 128587 h 2027237"/>
                  <a:gd name="connsiteX10" fmla="*/ 1219200 w 2486025"/>
                  <a:gd name="connsiteY10" fmla="*/ 919162 h 2027237"/>
                  <a:gd name="connsiteX11" fmla="*/ 1419225 w 2486025"/>
                  <a:gd name="connsiteY11" fmla="*/ 747712 h 2027237"/>
                  <a:gd name="connsiteX12" fmla="*/ 1390650 w 2486025"/>
                  <a:gd name="connsiteY12" fmla="*/ 147637 h 2027237"/>
                  <a:gd name="connsiteX13" fmla="*/ 1543050 w 2486025"/>
                  <a:gd name="connsiteY13" fmla="*/ 138112 h 2027237"/>
                  <a:gd name="connsiteX14" fmla="*/ 1562100 w 2486025"/>
                  <a:gd name="connsiteY14" fmla="*/ 871537 h 2027237"/>
                  <a:gd name="connsiteX15" fmla="*/ 1704975 w 2486025"/>
                  <a:gd name="connsiteY15" fmla="*/ 928687 h 2027237"/>
                  <a:gd name="connsiteX16" fmla="*/ 1733550 w 2486025"/>
                  <a:gd name="connsiteY16" fmla="*/ 138112 h 2027237"/>
                  <a:gd name="connsiteX17" fmla="*/ 1895475 w 2486025"/>
                  <a:gd name="connsiteY17" fmla="*/ 185737 h 2027237"/>
                  <a:gd name="connsiteX18" fmla="*/ 1876425 w 2486025"/>
                  <a:gd name="connsiteY18" fmla="*/ 919162 h 2027237"/>
                  <a:gd name="connsiteX19" fmla="*/ 2066925 w 2486025"/>
                  <a:gd name="connsiteY19" fmla="*/ 966787 h 2027237"/>
                  <a:gd name="connsiteX20" fmla="*/ 2114550 w 2486025"/>
                  <a:gd name="connsiteY20" fmla="*/ 166687 h 2027237"/>
                  <a:gd name="connsiteX21" fmla="*/ 2238375 w 2486025"/>
                  <a:gd name="connsiteY21" fmla="*/ 242887 h 2027237"/>
                  <a:gd name="connsiteX22" fmla="*/ 2162175 w 2486025"/>
                  <a:gd name="connsiteY22" fmla="*/ 966787 h 2027237"/>
                  <a:gd name="connsiteX23" fmla="*/ 2266950 w 2486025"/>
                  <a:gd name="connsiteY23" fmla="*/ 947737 h 2027237"/>
                  <a:gd name="connsiteX24" fmla="*/ 2266950 w 2486025"/>
                  <a:gd name="connsiteY24" fmla="*/ 1852612 h 2027237"/>
                  <a:gd name="connsiteX25" fmla="*/ 2162175 w 2486025"/>
                  <a:gd name="connsiteY25" fmla="*/ 1995487 h 2027237"/>
                  <a:gd name="connsiteX26" fmla="*/ 323850 w 2486025"/>
                  <a:gd name="connsiteY26" fmla="*/ 1957387 h 2027237"/>
                  <a:gd name="connsiteX0" fmla="*/ 323850 w 2295525"/>
                  <a:gd name="connsiteY0" fmla="*/ 1957387 h 2027237"/>
                  <a:gd name="connsiteX1" fmla="*/ 219075 w 2295525"/>
                  <a:gd name="connsiteY1" fmla="*/ 1814512 h 2027237"/>
                  <a:gd name="connsiteX2" fmla="*/ 352425 w 2295525"/>
                  <a:gd name="connsiteY2" fmla="*/ 900112 h 2027237"/>
                  <a:gd name="connsiteX3" fmla="*/ 495300 w 2295525"/>
                  <a:gd name="connsiteY3" fmla="*/ 804862 h 2027237"/>
                  <a:gd name="connsiteX4" fmla="*/ 609600 w 2295525"/>
                  <a:gd name="connsiteY4" fmla="*/ 157162 h 2027237"/>
                  <a:gd name="connsiteX5" fmla="*/ 771525 w 2295525"/>
                  <a:gd name="connsiteY5" fmla="*/ 204787 h 2027237"/>
                  <a:gd name="connsiteX6" fmla="*/ 771525 w 2295525"/>
                  <a:gd name="connsiteY6" fmla="*/ 862012 h 2027237"/>
                  <a:gd name="connsiteX7" fmla="*/ 971550 w 2295525"/>
                  <a:gd name="connsiteY7" fmla="*/ 890587 h 2027237"/>
                  <a:gd name="connsiteX8" fmla="*/ 1009650 w 2295525"/>
                  <a:gd name="connsiteY8" fmla="*/ 147637 h 2027237"/>
                  <a:gd name="connsiteX9" fmla="*/ 1219200 w 2295525"/>
                  <a:gd name="connsiteY9" fmla="*/ 128587 h 2027237"/>
                  <a:gd name="connsiteX10" fmla="*/ 1219200 w 2295525"/>
                  <a:gd name="connsiteY10" fmla="*/ 919162 h 2027237"/>
                  <a:gd name="connsiteX11" fmla="*/ 1419225 w 2295525"/>
                  <a:gd name="connsiteY11" fmla="*/ 747712 h 2027237"/>
                  <a:gd name="connsiteX12" fmla="*/ 1390650 w 2295525"/>
                  <a:gd name="connsiteY12" fmla="*/ 147637 h 2027237"/>
                  <a:gd name="connsiteX13" fmla="*/ 1543050 w 2295525"/>
                  <a:gd name="connsiteY13" fmla="*/ 138112 h 2027237"/>
                  <a:gd name="connsiteX14" fmla="*/ 1562100 w 2295525"/>
                  <a:gd name="connsiteY14" fmla="*/ 871537 h 2027237"/>
                  <a:gd name="connsiteX15" fmla="*/ 1704975 w 2295525"/>
                  <a:gd name="connsiteY15" fmla="*/ 928687 h 2027237"/>
                  <a:gd name="connsiteX16" fmla="*/ 1733550 w 2295525"/>
                  <a:gd name="connsiteY16" fmla="*/ 138112 h 2027237"/>
                  <a:gd name="connsiteX17" fmla="*/ 1895475 w 2295525"/>
                  <a:gd name="connsiteY17" fmla="*/ 185737 h 2027237"/>
                  <a:gd name="connsiteX18" fmla="*/ 1876425 w 2295525"/>
                  <a:gd name="connsiteY18" fmla="*/ 919162 h 2027237"/>
                  <a:gd name="connsiteX19" fmla="*/ 2066925 w 2295525"/>
                  <a:gd name="connsiteY19" fmla="*/ 966787 h 2027237"/>
                  <a:gd name="connsiteX20" fmla="*/ 2114550 w 2295525"/>
                  <a:gd name="connsiteY20" fmla="*/ 166687 h 2027237"/>
                  <a:gd name="connsiteX21" fmla="*/ 2238375 w 2295525"/>
                  <a:gd name="connsiteY21" fmla="*/ 242887 h 2027237"/>
                  <a:gd name="connsiteX22" fmla="*/ 2162175 w 2295525"/>
                  <a:gd name="connsiteY22" fmla="*/ 966787 h 2027237"/>
                  <a:gd name="connsiteX23" fmla="*/ 2266950 w 2295525"/>
                  <a:gd name="connsiteY23" fmla="*/ 947737 h 2027237"/>
                  <a:gd name="connsiteX24" fmla="*/ 2266950 w 2295525"/>
                  <a:gd name="connsiteY24" fmla="*/ 1852612 h 2027237"/>
                  <a:gd name="connsiteX25" fmla="*/ 2162175 w 2295525"/>
                  <a:gd name="connsiteY25" fmla="*/ 1995487 h 2027237"/>
                  <a:gd name="connsiteX26" fmla="*/ 323850 w 2295525"/>
                  <a:gd name="connsiteY26" fmla="*/ 1957387 h 2027237"/>
                  <a:gd name="connsiteX0" fmla="*/ 323850 w 2371725"/>
                  <a:gd name="connsiteY0" fmla="*/ 1957387 h 2027237"/>
                  <a:gd name="connsiteX1" fmla="*/ 219075 w 2371725"/>
                  <a:gd name="connsiteY1" fmla="*/ 1814512 h 2027237"/>
                  <a:gd name="connsiteX2" fmla="*/ 352425 w 2371725"/>
                  <a:gd name="connsiteY2" fmla="*/ 900112 h 2027237"/>
                  <a:gd name="connsiteX3" fmla="*/ 495300 w 2371725"/>
                  <a:gd name="connsiteY3" fmla="*/ 804862 h 2027237"/>
                  <a:gd name="connsiteX4" fmla="*/ 609600 w 2371725"/>
                  <a:gd name="connsiteY4" fmla="*/ 157162 h 2027237"/>
                  <a:gd name="connsiteX5" fmla="*/ 771525 w 2371725"/>
                  <a:gd name="connsiteY5" fmla="*/ 204787 h 2027237"/>
                  <a:gd name="connsiteX6" fmla="*/ 771525 w 2371725"/>
                  <a:gd name="connsiteY6" fmla="*/ 862012 h 2027237"/>
                  <a:gd name="connsiteX7" fmla="*/ 971550 w 2371725"/>
                  <a:gd name="connsiteY7" fmla="*/ 890587 h 2027237"/>
                  <a:gd name="connsiteX8" fmla="*/ 1009650 w 2371725"/>
                  <a:gd name="connsiteY8" fmla="*/ 147637 h 2027237"/>
                  <a:gd name="connsiteX9" fmla="*/ 1219200 w 2371725"/>
                  <a:gd name="connsiteY9" fmla="*/ 128587 h 2027237"/>
                  <a:gd name="connsiteX10" fmla="*/ 1219200 w 2371725"/>
                  <a:gd name="connsiteY10" fmla="*/ 919162 h 2027237"/>
                  <a:gd name="connsiteX11" fmla="*/ 1419225 w 2371725"/>
                  <a:gd name="connsiteY11" fmla="*/ 747712 h 2027237"/>
                  <a:gd name="connsiteX12" fmla="*/ 1390650 w 2371725"/>
                  <a:gd name="connsiteY12" fmla="*/ 147637 h 2027237"/>
                  <a:gd name="connsiteX13" fmla="*/ 1543050 w 2371725"/>
                  <a:gd name="connsiteY13" fmla="*/ 138112 h 2027237"/>
                  <a:gd name="connsiteX14" fmla="*/ 1562100 w 2371725"/>
                  <a:gd name="connsiteY14" fmla="*/ 871537 h 2027237"/>
                  <a:gd name="connsiteX15" fmla="*/ 1704975 w 2371725"/>
                  <a:gd name="connsiteY15" fmla="*/ 928687 h 2027237"/>
                  <a:gd name="connsiteX16" fmla="*/ 1733550 w 2371725"/>
                  <a:gd name="connsiteY16" fmla="*/ 138112 h 2027237"/>
                  <a:gd name="connsiteX17" fmla="*/ 1895475 w 2371725"/>
                  <a:gd name="connsiteY17" fmla="*/ 185737 h 2027237"/>
                  <a:gd name="connsiteX18" fmla="*/ 1876425 w 2371725"/>
                  <a:gd name="connsiteY18" fmla="*/ 919162 h 2027237"/>
                  <a:gd name="connsiteX19" fmla="*/ 2066925 w 2371725"/>
                  <a:gd name="connsiteY19" fmla="*/ 966787 h 2027237"/>
                  <a:gd name="connsiteX20" fmla="*/ 2114550 w 2371725"/>
                  <a:gd name="connsiteY20" fmla="*/ 166687 h 2027237"/>
                  <a:gd name="connsiteX21" fmla="*/ 2238375 w 2371725"/>
                  <a:gd name="connsiteY21" fmla="*/ 242887 h 2027237"/>
                  <a:gd name="connsiteX22" fmla="*/ 2162175 w 2371725"/>
                  <a:gd name="connsiteY22" fmla="*/ 966787 h 2027237"/>
                  <a:gd name="connsiteX23" fmla="*/ 2266950 w 2371725"/>
                  <a:gd name="connsiteY23" fmla="*/ 947737 h 2027237"/>
                  <a:gd name="connsiteX24" fmla="*/ 2266950 w 2371725"/>
                  <a:gd name="connsiteY24" fmla="*/ 1852612 h 2027237"/>
                  <a:gd name="connsiteX25" fmla="*/ 2162175 w 2371725"/>
                  <a:gd name="connsiteY25" fmla="*/ 1995487 h 2027237"/>
                  <a:gd name="connsiteX26" fmla="*/ 323850 w 2371725"/>
                  <a:gd name="connsiteY26" fmla="*/ 1957387 h 2027237"/>
                  <a:gd name="connsiteX0" fmla="*/ 388938 w 2189163"/>
                  <a:gd name="connsiteY0" fmla="*/ 1966912 h 2027237"/>
                  <a:gd name="connsiteX1" fmla="*/ 36513 w 2189163"/>
                  <a:gd name="connsiteY1" fmla="*/ 1814512 h 2027237"/>
                  <a:gd name="connsiteX2" fmla="*/ 169863 w 2189163"/>
                  <a:gd name="connsiteY2" fmla="*/ 900112 h 2027237"/>
                  <a:gd name="connsiteX3" fmla="*/ 312738 w 2189163"/>
                  <a:gd name="connsiteY3" fmla="*/ 804862 h 2027237"/>
                  <a:gd name="connsiteX4" fmla="*/ 427038 w 2189163"/>
                  <a:gd name="connsiteY4" fmla="*/ 157162 h 2027237"/>
                  <a:gd name="connsiteX5" fmla="*/ 588963 w 2189163"/>
                  <a:gd name="connsiteY5" fmla="*/ 204787 h 2027237"/>
                  <a:gd name="connsiteX6" fmla="*/ 588963 w 2189163"/>
                  <a:gd name="connsiteY6" fmla="*/ 862012 h 2027237"/>
                  <a:gd name="connsiteX7" fmla="*/ 788988 w 2189163"/>
                  <a:gd name="connsiteY7" fmla="*/ 890587 h 2027237"/>
                  <a:gd name="connsiteX8" fmla="*/ 827088 w 2189163"/>
                  <a:gd name="connsiteY8" fmla="*/ 147637 h 2027237"/>
                  <a:gd name="connsiteX9" fmla="*/ 1036638 w 2189163"/>
                  <a:gd name="connsiteY9" fmla="*/ 128587 h 2027237"/>
                  <a:gd name="connsiteX10" fmla="*/ 1036638 w 2189163"/>
                  <a:gd name="connsiteY10" fmla="*/ 919162 h 2027237"/>
                  <a:gd name="connsiteX11" fmla="*/ 1236663 w 2189163"/>
                  <a:gd name="connsiteY11" fmla="*/ 747712 h 2027237"/>
                  <a:gd name="connsiteX12" fmla="*/ 1208088 w 2189163"/>
                  <a:gd name="connsiteY12" fmla="*/ 147637 h 2027237"/>
                  <a:gd name="connsiteX13" fmla="*/ 1360488 w 2189163"/>
                  <a:gd name="connsiteY13" fmla="*/ 138112 h 2027237"/>
                  <a:gd name="connsiteX14" fmla="*/ 1379538 w 2189163"/>
                  <a:gd name="connsiteY14" fmla="*/ 871537 h 2027237"/>
                  <a:gd name="connsiteX15" fmla="*/ 1522413 w 2189163"/>
                  <a:gd name="connsiteY15" fmla="*/ 928687 h 2027237"/>
                  <a:gd name="connsiteX16" fmla="*/ 1550988 w 2189163"/>
                  <a:gd name="connsiteY16" fmla="*/ 138112 h 2027237"/>
                  <a:gd name="connsiteX17" fmla="*/ 1712913 w 2189163"/>
                  <a:gd name="connsiteY17" fmla="*/ 185737 h 2027237"/>
                  <a:gd name="connsiteX18" fmla="*/ 1693863 w 2189163"/>
                  <a:gd name="connsiteY18" fmla="*/ 919162 h 2027237"/>
                  <a:gd name="connsiteX19" fmla="*/ 1884363 w 2189163"/>
                  <a:gd name="connsiteY19" fmla="*/ 966787 h 2027237"/>
                  <a:gd name="connsiteX20" fmla="*/ 1931988 w 2189163"/>
                  <a:gd name="connsiteY20" fmla="*/ 166687 h 2027237"/>
                  <a:gd name="connsiteX21" fmla="*/ 2055813 w 2189163"/>
                  <a:gd name="connsiteY21" fmla="*/ 242887 h 2027237"/>
                  <a:gd name="connsiteX22" fmla="*/ 1979613 w 2189163"/>
                  <a:gd name="connsiteY22" fmla="*/ 966787 h 2027237"/>
                  <a:gd name="connsiteX23" fmla="*/ 2084388 w 2189163"/>
                  <a:gd name="connsiteY23" fmla="*/ 947737 h 2027237"/>
                  <a:gd name="connsiteX24" fmla="*/ 2084388 w 2189163"/>
                  <a:gd name="connsiteY24" fmla="*/ 1852612 h 2027237"/>
                  <a:gd name="connsiteX25" fmla="*/ 1979613 w 2189163"/>
                  <a:gd name="connsiteY25" fmla="*/ 1995487 h 2027237"/>
                  <a:gd name="connsiteX26" fmla="*/ 388938 w 2189163"/>
                  <a:gd name="connsiteY26" fmla="*/ 1966912 h 2027237"/>
                  <a:gd name="connsiteX0" fmla="*/ 388938 w 2189163"/>
                  <a:gd name="connsiteY0" fmla="*/ 1966912 h 2027237"/>
                  <a:gd name="connsiteX1" fmla="*/ 36513 w 2189163"/>
                  <a:gd name="connsiteY1" fmla="*/ 1814512 h 2027237"/>
                  <a:gd name="connsiteX2" fmla="*/ 169863 w 2189163"/>
                  <a:gd name="connsiteY2" fmla="*/ 900112 h 2027237"/>
                  <a:gd name="connsiteX3" fmla="*/ 312738 w 2189163"/>
                  <a:gd name="connsiteY3" fmla="*/ 804862 h 2027237"/>
                  <a:gd name="connsiteX4" fmla="*/ 427038 w 2189163"/>
                  <a:gd name="connsiteY4" fmla="*/ 157162 h 2027237"/>
                  <a:gd name="connsiteX5" fmla="*/ 588963 w 2189163"/>
                  <a:gd name="connsiteY5" fmla="*/ 204787 h 2027237"/>
                  <a:gd name="connsiteX6" fmla="*/ 588963 w 2189163"/>
                  <a:gd name="connsiteY6" fmla="*/ 862012 h 2027237"/>
                  <a:gd name="connsiteX7" fmla="*/ 788988 w 2189163"/>
                  <a:gd name="connsiteY7" fmla="*/ 890587 h 2027237"/>
                  <a:gd name="connsiteX8" fmla="*/ 827088 w 2189163"/>
                  <a:gd name="connsiteY8" fmla="*/ 147637 h 2027237"/>
                  <a:gd name="connsiteX9" fmla="*/ 1036638 w 2189163"/>
                  <a:gd name="connsiteY9" fmla="*/ 128587 h 2027237"/>
                  <a:gd name="connsiteX10" fmla="*/ 1036638 w 2189163"/>
                  <a:gd name="connsiteY10" fmla="*/ 919162 h 2027237"/>
                  <a:gd name="connsiteX11" fmla="*/ 1236663 w 2189163"/>
                  <a:gd name="connsiteY11" fmla="*/ 747712 h 2027237"/>
                  <a:gd name="connsiteX12" fmla="*/ 1208088 w 2189163"/>
                  <a:gd name="connsiteY12" fmla="*/ 147637 h 2027237"/>
                  <a:gd name="connsiteX13" fmla="*/ 1360488 w 2189163"/>
                  <a:gd name="connsiteY13" fmla="*/ 138112 h 2027237"/>
                  <a:gd name="connsiteX14" fmla="*/ 1379538 w 2189163"/>
                  <a:gd name="connsiteY14" fmla="*/ 871537 h 2027237"/>
                  <a:gd name="connsiteX15" fmla="*/ 1522413 w 2189163"/>
                  <a:gd name="connsiteY15" fmla="*/ 928687 h 2027237"/>
                  <a:gd name="connsiteX16" fmla="*/ 1550988 w 2189163"/>
                  <a:gd name="connsiteY16" fmla="*/ 138112 h 2027237"/>
                  <a:gd name="connsiteX17" fmla="*/ 1712913 w 2189163"/>
                  <a:gd name="connsiteY17" fmla="*/ 185737 h 2027237"/>
                  <a:gd name="connsiteX18" fmla="*/ 1693863 w 2189163"/>
                  <a:gd name="connsiteY18" fmla="*/ 919162 h 2027237"/>
                  <a:gd name="connsiteX19" fmla="*/ 1884363 w 2189163"/>
                  <a:gd name="connsiteY19" fmla="*/ 966787 h 2027237"/>
                  <a:gd name="connsiteX20" fmla="*/ 1931988 w 2189163"/>
                  <a:gd name="connsiteY20" fmla="*/ 166687 h 2027237"/>
                  <a:gd name="connsiteX21" fmla="*/ 2055813 w 2189163"/>
                  <a:gd name="connsiteY21" fmla="*/ 242887 h 2027237"/>
                  <a:gd name="connsiteX22" fmla="*/ 1979613 w 2189163"/>
                  <a:gd name="connsiteY22" fmla="*/ 966787 h 2027237"/>
                  <a:gd name="connsiteX23" fmla="*/ 2084388 w 2189163"/>
                  <a:gd name="connsiteY23" fmla="*/ 947737 h 2027237"/>
                  <a:gd name="connsiteX24" fmla="*/ 2084388 w 2189163"/>
                  <a:gd name="connsiteY24" fmla="*/ 1852612 h 2027237"/>
                  <a:gd name="connsiteX25" fmla="*/ 1979613 w 2189163"/>
                  <a:gd name="connsiteY25" fmla="*/ 1995487 h 2027237"/>
                  <a:gd name="connsiteX26" fmla="*/ 388938 w 2189163"/>
                  <a:gd name="connsiteY26" fmla="*/ 1966912 h 2027237"/>
                  <a:gd name="connsiteX0" fmla="*/ 388938 w 2189163"/>
                  <a:gd name="connsiteY0" fmla="*/ 1966912 h 2027237"/>
                  <a:gd name="connsiteX1" fmla="*/ 36513 w 2189163"/>
                  <a:gd name="connsiteY1" fmla="*/ 1814512 h 2027237"/>
                  <a:gd name="connsiteX2" fmla="*/ 169863 w 2189163"/>
                  <a:gd name="connsiteY2" fmla="*/ 900112 h 2027237"/>
                  <a:gd name="connsiteX3" fmla="*/ 312738 w 2189163"/>
                  <a:gd name="connsiteY3" fmla="*/ 804862 h 2027237"/>
                  <a:gd name="connsiteX4" fmla="*/ 427038 w 2189163"/>
                  <a:gd name="connsiteY4" fmla="*/ 157162 h 2027237"/>
                  <a:gd name="connsiteX5" fmla="*/ 588963 w 2189163"/>
                  <a:gd name="connsiteY5" fmla="*/ 204787 h 2027237"/>
                  <a:gd name="connsiteX6" fmla="*/ 588963 w 2189163"/>
                  <a:gd name="connsiteY6" fmla="*/ 862012 h 2027237"/>
                  <a:gd name="connsiteX7" fmla="*/ 788988 w 2189163"/>
                  <a:gd name="connsiteY7" fmla="*/ 890587 h 2027237"/>
                  <a:gd name="connsiteX8" fmla="*/ 827088 w 2189163"/>
                  <a:gd name="connsiteY8" fmla="*/ 147637 h 2027237"/>
                  <a:gd name="connsiteX9" fmla="*/ 1036638 w 2189163"/>
                  <a:gd name="connsiteY9" fmla="*/ 128587 h 2027237"/>
                  <a:gd name="connsiteX10" fmla="*/ 1036638 w 2189163"/>
                  <a:gd name="connsiteY10" fmla="*/ 919162 h 2027237"/>
                  <a:gd name="connsiteX11" fmla="*/ 1236663 w 2189163"/>
                  <a:gd name="connsiteY11" fmla="*/ 747712 h 2027237"/>
                  <a:gd name="connsiteX12" fmla="*/ 1208088 w 2189163"/>
                  <a:gd name="connsiteY12" fmla="*/ 147637 h 2027237"/>
                  <a:gd name="connsiteX13" fmla="*/ 1360488 w 2189163"/>
                  <a:gd name="connsiteY13" fmla="*/ 138112 h 2027237"/>
                  <a:gd name="connsiteX14" fmla="*/ 1379538 w 2189163"/>
                  <a:gd name="connsiteY14" fmla="*/ 871537 h 2027237"/>
                  <a:gd name="connsiteX15" fmla="*/ 1522413 w 2189163"/>
                  <a:gd name="connsiteY15" fmla="*/ 928687 h 2027237"/>
                  <a:gd name="connsiteX16" fmla="*/ 1550988 w 2189163"/>
                  <a:gd name="connsiteY16" fmla="*/ 138112 h 2027237"/>
                  <a:gd name="connsiteX17" fmla="*/ 1712913 w 2189163"/>
                  <a:gd name="connsiteY17" fmla="*/ 185737 h 2027237"/>
                  <a:gd name="connsiteX18" fmla="*/ 1693863 w 2189163"/>
                  <a:gd name="connsiteY18" fmla="*/ 919162 h 2027237"/>
                  <a:gd name="connsiteX19" fmla="*/ 1884363 w 2189163"/>
                  <a:gd name="connsiteY19" fmla="*/ 966787 h 2027237"/>
                  <a:gd name="connsiteX20" fmla="*/ 1931988 w 2189163"/>
                  <a:gd name="connsiteY20" fmla="*/ 166687 h 2027237"/>
                  <a:gd name="connsiteX21" fmla="*/ 2055813 w 2189163"/>
                  <a:gd name="connsiteY21" fmla="*/ 242887 h 2027237"/>
                  <a:gd name="connsiteX22" fmla="*/ 1979613 w 2189163"/>
                  <a:gd name="connsiteY22" fmla="*/ 966787 h 2027237"/>
                  <a:gd name="connsiteX23" fmla="*/ 2084388 w 2189163"/>
                  <a:gd name="connsiteY23" fmla="*/ 947737 h 2027237"/>
                  <a:gd name="connsiteX24" fmla="*/ 2084388 w 2189163"/>
                  <a:gd name="connsiteY24" fmla="*/ 1852612 h 2027237"/>
                  <a:gd name="connsiteX25" fmla="*/ 1979613 w 2189163"/>
                  <a:gd name="connsiteY25" fmla="*/ 1995487 h 2027237"/>
                  <a:gd name="connsiteX26" fmla="*/ 388938 w 2189163"/>
                  <a:gd name="connsiteY26" fmla="*/ 1966912 h 2027237"/>
                  <a:gd name="connsiteX0" fmla="*/ 293688 w 2093913"/>
                  <a:gd name="connsiteY0" fmla="*/ 1966912 h 2027237"/>
                  <a:gd name="connsiteX1" fmla="*/ 36513 w 2093913"/>
                  <a:gd name="connsiteY1" fmla="*/ 1766887 h 2027237"/>
                  <a:gd name="connsiteX2" fmla="*/ 74613 w 2093913"/>
                  <a:gd name="connsiteY2" fmla="*/ 900112 h 2027237"/>
                  <a:gd name="connsiteX3" fmla="*/ 217488 w 2093913"/>
                  <a:gd name="connsiteY3" fmla="*/ 804862 h 2027237"/>
                  <a:gd name="connsiteX4" fmla="*/ 331788 w 2093913"/>
                  <a:gd name="connsiteY4" fmla="*/ 157162 h 2027237"/>
                  <a:gd name="connsiteX5" fmla="*/ 493713 w 2093913"/>
                  <a:gd name="connsiteY5" fmla="*/ 204787 h 2027237"/>
                  <a:gd name="connsiteX6" fmla="*/ 493713 w 2093913"/>
                  <a:gd name="connsiteY6" fmla="*/ 862012 h 2027237"/>
                  <a:gd name="connsiteX7" fmla="*/ 693738 w 2093913"/>
                  <a:gd name="connsiteY7" fmla="*/ 890587 h 2027237"/>
                  <a:gd name="connsiteX8" fmla="*/ 731838 w 2093913"/>
                  <a:gd name="connsiteY8" fmla="*/ 147637 h 2027237"/>
                  <a:gd name="connsiteX9" fmla="*/ 941388 w 2093913"/>
                  <a:gd name="connsiteY9" fmla="*/ 128587 h 2027237"/>
                  <a:gd name="connsiteX10" fmla="*/ 941388 w 2093913"/>
                  <a:gd name="connsiteY10" fmla="*/ 919162 h 2027237"/>
                  <a:gd name="connsiteX11" fmla="*/ 1141413 w 2093913"/>
                  <a:gd name="connsiteY11" fmla="*/ 747712 h 2027237"/>
                  <a:gd name="connsiteX12" fmla="*/ 1112838 w 2093913"/>
                  <a:gd name="connsiteY12" fmla="*/ 147637 h 2027237"/>
                  <a:gd name="connsiteX13" fmla="*/ 1265238 w 2093913"/>
                  <a:gd name="connsiteY13" fmla="*/ 138112 h 2027237"/>
                  <a:gd name="connsiteX14" fmla="*/ 1284288 w 2093913"/>
                  <a:gd name="connsiteY14" fmla="*/ 871537 h 2027237"/>
                  <a:gd name="connsiteX15" fmla="*/ 1427163 w 2093913"/>
                  <a:gd name="connsiteY15" fmla="*/ 928687 h 2027237"/>
                  <a:gd name="connsiteX16" fmla="*/ 1455738 w 2093913"/>
                  <a:gd name="connsiteY16" fmla="*/ 138112 h 2027237"/>
                  <a:gd name="connsiteX17" fmla="*/ 1617663 w 2093913"/>
                  <a:gd name="connsiteY17" fmla="*/ 185737 h 2027237"/>
                  <a:gd name="connsiteX18" fmla="*/ 1598613 w 2093913"/>
                  <a:gd name="connsiteY18" fmla="*/ 919162 h 2027237"/>
                  <a:gd name="connsiteX19" fmla="*/ 1789113 w 2093913"/>
                  <a:gd name="connsiteY19" fmla="*/ 966787 h 2027237"/>
                  <a:gd name="connsiteX20" fmla="*/ 1836738 w 2093913"/>
                  <a:gd name="connsiteY20" fmla="*/ 166687 h 2027237"/>
                  <a:gd name="connsiteX21" fmla="*/ 1960563 w 2093913"/>
                  <a:gd name="connsiteY21" fmla="*/ 242887 h 2027237"/>
                  <a:gd name="connsiteX22" fmla="*/ 1884363 w 2093913"/>
                  <a:gd name="connsiteY22" fmla="*/ 966787 h 2027237"/>
                  <a:gd name="connsiteX23" fmla="*/ 1989138 w 2093913"/>
                  <a:gd name="connsiteY23" fmla="*/ 947737 h 2027237"/>
                  <a:gd name="connsiteX24" fmla="*/ 1989138 w 2093913"/>
                  <a:gd name="connsiteY24" fmla="*/ 1852612 h 2027237"/>
                  <a:gd name="connsiteX25" fmla="*/ 1884363 w 2093913"/>
                  <a:gd name="connsiteY25" fmla="*/ 1995487 h 2027237"/>
                  <a:gd name="connsiteX26" fmla="*/ 293688 w 2093913"/>
                  <a:gd name="connsiteY26" fmla="*/ 1966912 h 2027237"/>
                  <a:gd name="connsiteX0" fmla="*/ 293688 w 2093913"/>
                  <a:gd name="connsiteY0" fmla="*/ 1966912 h 2027237"/>
                  <a:gd name="connsiteX1" fmla="*/ 36513 w 2093913"/>
                  <a:gd name="connsiteY1" fmla="*/ 1766887 h 2027237"/>
                  <a:gd name="connsiteX2" fmla="*/ 74613 w 2093913"/>
                  <a:gd name="connsiteY2" fmla="*/ 900112 h 2027237"/>
                  <a:gd name="connsiteX3" fmla="*/ 217488 w 2093913"/>
                  <a:gd name="connsiteY3" fmla="*/ 804862 h 2027237"/>
                  <a:gd name="connsiteX4" fmla="*/ 331788 w 2093913"/>
                  <a:gd name="connsiteY4" fmla="*/ 157162 h 2027237"/>
                  <a:gd name="connsiteX5" fmla="*/ 493712 w 2093913"/>
                  <a:gd name="connsiteY5" fmla="*/ 487658 h 2027237"/>
                  <a:gd name="connsiteX6" fmla="*/ 493713 w 2093913"/>
                  <a:gd name="connsiteY6" fmla="*/ 862012 h 2027237"/>
                  <a:gd name="connsiteX7" fmla="*/ 693738 w 2093913"/>
                  <a:gd name="connsiteY7" fmla="*/ 890587 h 2027237"/>
                  <a:gd name="connsiteX8" fmla="*/ 731838 w 2093913"/>
                  <a:gd name="connsiteY8" fmla="*/ 147637 h 2027237"/>
                  <a:gd name="connsiteX9" fmla="*/ 941388 w 2093913"/>
                  <a:gd name="connsiteY9" fmla="*/ 128587 h 2027237"/>
                  <a:gd name="connsiteX10" fmla="*/ 941388 w 2093913"/>
                  <a:gd name="connsiteY10" fmla="*/ 919162 h 2027237"/>
                  <a:gd name="connsiteX11" fmla="*/ 1141413 w 2093913"/>
                  <a:gd name="connsiteY11" fmla="*/ 747712 h 2027237"/>
                  <a:gd name="connsiteX12" fmla="*/ 1112838 w 2093913"/>
                  <a:gd name="connsiteY12" fmla="*/ 147637 h 2027237"/>
                  <a:gd name="connsiteX13" fmla="*/ 1265238 w 2093913"/>
                  <a:gd name="connsiteY13" fmla="*/ 138112 h 2027237"/>
                  <a:gd name="connsiteX14" fmla="*/ 1284288 w 2093913"/>
                  <a:gd name="connsiteY14" fmla="*/ 871537 h 2027237"/>
                  <a:gd name="connsiteX15" fmla="*/ 1427163 w 2093913"/>
                  <a:gd name="connsiteY15" fmla="*/ 928687 h 2027237"/>
                  <a:gd name="connsiteX16" fmla="*/ 1455738 w 2093913"/>
                  <a:gd name="connsiteY16" fmla="*/ 138112 h 2027237"/>
                  <a:gd name="connsiteX17" fmla="*/ 1617663 w 2093913"/>
                  <a:gd name="connsiteY17" fmla="*/ 185737 h 2027237"/>
                  <a:gd name="connsiteX18" fmla="*/ 1598613 w 2093913"/>
                  <a:gd name="connsiteY18" fmla="*/ 919162 h 2027237"/>
                  <a:gd name="connsiteX19" fmla="*/ 1789113 w 2093913"/>
                  <a:gd name="connsiteY19" fmla="*/ 966787 h 2027237"/>
                  <a:gd name="connsiteX20" fmla="*/ 1836738 w 2093913"/>
                  <a:gd name="connsiteY20" fmla="*/ 166687 h 2027237"/>
                  <a:gd name="connsiteX21" fmla="*/ 1960563 w 2093913"/>
                  <a:gd name="connsiteY21" fmla="*/ 242887 h 2027237"/>
                  <a:gd name="connsiteX22" fmla="*/ 1884363 w 2093913"/>
                  <a:gd name="connsiteY22" fmla="*/ 966787 h 2027237"/>
                  <a:gd name="connsiteX23" fmla="*/ 1989138 w 2093913"/>
                  <a:gd name="connsiteY23" fmla="*/ 947737 h 2027237"/>
                  <a:gd name="connsiteX24" fmla="*/ 1989138 w 2093913"/>
                  <a:gd name="connsiteY24" fmla="*/ 1852612 h 2027237"/>
                  <a:gd name="connsiteX25" fmla="*/ 1884363 w 2093913"/>
                  <a:gd name="connsiteY25" fmla="*/ 1995487 h 2027237"/>
                  <a:gd name="connsiteX26" fmla="*/ 293688 w 2093913"/>
                  <a:gd name="connsiteY26" fmla="*/ 1966912 h 2027237"/>
                  <a:gd name="connsiteX0" fmla="*/ 293688 w 2093913"/>
                  <a:gd name="connsiteY0" fmla="*/ 1966912 h 2027237"/>
                  <a:gd name="connsiteX1" fmla="*/ 36513 w 2093913"/>
                  <a:gd name="connsiteY1" fmla="*/ 1766887 h 2027237"/>
                  <a:gd name="connsiteX2" fmla="*/ 74613 w 2093913"/>
                  <a:gd name="connsiteY2" fmla="*/ 900112 h 2027237"/>
                  <a:gd name="connsiteX3" fmla="*/ 217488 w 2093913"/>
                  <a:gd name="connsiteY3" fmla="*/ 804862 h 2027237"/>
                  <a:gd name="connsiteX4" fmla="*/ 271963 w 2093913"/>
                  <a:gd name="connsiteY4" fmla="*/ 458891 h 2027237"/>
                  <a:gd name="connsiteX5" fmla="*/ 493712 w 2093913"/>
                  <a:gd name="connsiteY5" fmla="*/ 487658 h 2027237"/>
                  <a:gd name="connsiteX6" fmla="*/ 493713 w 2093913"/>
                  <a:gd name="connsiteY6" fmla="*/ 862012 h 2027237"/>
                  <a:gd name="connsiteX7" fmla="*/ 693738 w 2093913"/>
                  <a:gd name="connsiteY7" fmla="*/ 890587 h 2027237"/>
                  <a:gd name="connsiteX8" fmla="*/ 731838 w 2093913"/>
                  <a:gd name="connsiteY8" fmla="*/ 147637 h 2027237"/>
                  <a:gd name="connsiteX9" fmla="*/ 941388 w 2093913"/>
                  <a:gd name="connsiteY9" fmla="*/ 128587 h 2027237"/>
                  <a:gd name="connsiteX10" fmla="*/ 941388 w 2093913"/>
                  <a:gd name="connsiteY10" fmla="*/ 919162 h 2027237"/>
                  <a:gd name="connsiteX11" fmla="*/ 1141413 w 2093913"/>
                  <a:gd name="connsiteY11" fmla="*/ 747712 h 2027237"/>
                  <a:gd name="connsiteX12" fmla="*/ 1112838 w 2093913"/>
                  <a:gd name="connsiteY12" fmla="*/ 147637 h 2027237"/>
                  <a:gd name="connsiteX13" fmla="*/ 1265238 w 2093913"/>
                  <a:gd name="connsiteY13" fmla="*/ 138112 h 2027237"/>
                  <a:gd name="connsiteX14" fmla="*/ 1284288 w 2093913"/>
                  <a:gd name="connsiteY14" fmla="*/ 871537 h 2027237"/>
                  <a:gd name="connsiteX15" fmla="*/ 1427163 w 2093913"/>
                  <a:gd name="connsiteY15" fmla="*/ 928687 h 2027237"/>
                  <a:gd name="connsiteX16" fmla="*/ 1455738 w 2093913"/>
                  <a:gd name="connsiteY16" fmla="*/ 138112 h 2027237"/>
                  <a:gd name="connsiteX17" fmla="*/ 1617663 w 2093913"/>
                  <a:gd name="connsiteY17" fmla="*/ 185737 h 2027237"/>
                  <a:gd name="connsiteX18" fmla="*/ 1598613 w 2093913"/>
                  <a:gd name="connsiteY18" fmla="*/ 919162 h 2027237"/>
                  <a:gd name="connsiteX19" fmla="*/ 1789113 w 2093913"/>
                  <a:gd name="connsiteY19" fmla="*/ 966787 h 2027237"/>
                  <a:gd name="connsiteX20" fmla="*/ 1836738 w 2093913"/>
                  <a:gd name="connsiteY20" fmla="*/ 166687 h 2027237"/>
                  <a:gd name="connsiteX21" fmla="*/ 1960563 w 2093913"/>
                  <a:gd name="connsiteY21" fmla="*/ 242887 h 2027237"/>
                  <a:gd name="connsiteX22" fmla="*/ 1884363 w 2093913"/>
                  <a:gd name="connsiteY22" fmla="*/ 966787 h 2027237"/>
                  <a:gd name="connsiteX23" fmla="*/ 1989138 w 2093913"/>
                  <a:gd name="connsiteY23" fmla="*/ 947737 h 2027237"/>
                  <a:gd name="connsiteX24" fmla="*/ 1989138 w 2093913"/>
                  <a:gd name="connsiteY24" fmla="*/ 1852612 h 2027237"/>
                  <a:gd name="connsiteX25" fmla="*/ 1884363 w 2093913"/>
                  <a:gd name="connsiteY25" fmla="*/ 1995487 h 2027237"/>
                  <a:gd name="connsiteX26" fmla="*/ 293688 w 2093913"/>
                  <a:gd name="connsiteY26" fmla="*/ 1966912 h 2027237"/>
                  <a:gd name="connsiteX0" fmla="*/ 293688 w 2093913"/>
                  <a:gd name="connsiteY0" fmla="*/ 1966912 h 2027237"/>
                  <a:gd name="connsiteX1" fmla="*/ 36513 w 2093913"/>
                  <a:gd name="connsiteY1" fmla="*/ 1766887 h 2027237"/>
                  <a:gd name="connsiteX2" fmla="*/ 74613 w 2093913"/>
                  <a:gd name="connsiteY2" fmla="*/ 900112 h 2027237"/>
                  <a:gd name="connsiteX3" fmla="*/ 217488 w 2093913"/>
                  <a:gd name="connsiteY3" fmla="*/ 804862 h 2027237"/>
                  <a:gd name="connsiteX4" fmla="*/ 271963 w 2093913"/>
                  <a:gd name="connsiteY4" fmla="*/ 458891 h 2027237"/>
                  <a:gd name="connsiteX5" fmla="*/ 493712 w 2093913"/>
                  <a:gd name="connsiteY5" fmla="*/ 487658 h 2027237"/>
                  <a:gd name="connsiteX6" fmla="*/ 493713 w 2093913"/>
                  <a:gd name="connsiteY6" fmla="*/ 862012 h 2027237"/>
                  <a:gd name="connsiteX7" fmla="*/ 693738 w 2093913"/>
                  <a:gd name="connsiteY7" fmla="*/ 890587 h 2027237"/>
                  <a:gd name="connsiteX8" fmla="*/ 731838 w 2093913"/>
                  <a:gd name="connsiteY8" fmla="*/ 147637 h 2027237"/>
                  <a:gd name="connsiteX9" fmla="*/ 941388 w 2093913"/>
                  <a:gd name="connsiteY9" fmla="*/ 128587 h 2027237"/>
                  <a:gd name="connsiteX10" fmla="*/ 941388 w 2093913"/>
                  <a:gd name="connsiteY10" fmla="*/ 919162 h 2027237"/>
                  <a:gd name="connsiteX11" fmla="*/ 1141413 w 2093913"/>
                  <a:gd name="connsiteY11" fmla="*/ 747712 h 2027237"/>
                  <a:gd name="connsiteX12" fmla="*/ 1112838 w 2093913"/>
                  <a:gd name="connsiteY12" fmla="*/ 147637 h 2027237"/>
                  <a:gd name="connsiteX13" fmla="*/ 1265238 w 2093913"/>
                  <a:gd name="connsiteY13" fmla="*/ 138112 h 2027237"/>
                  <a:gd name="connsiteX14" fmla="*/ 1284288 w 2093913"/>
                  <a:gd name="connsiteY14" fmla="*/ 871537 h 2027237"/>
                  <a:gd name="connsiteX15" fmla="*/ 1427163 w 2093913"/>
                  <a:gd name="connsiteY15" fmla="*/ 928687 h 2027237"/>
                  <a:gd name="connsiteX16" fmla="*/ 1455738 w 2093913"/>
                  <a:gd name="connsiteY16" fmla="*/ 138112 h 2027237"/>
                  <a:gd name="connsiteX17" fmla="*/ 1617664 w 2093913"/>
                  <a:gd name="connsiteY17" fmla="*/ 185737 h 2027237"/>
                  <a:gd name="connsiteX18" fmla="*/ 1598613 w 2093913"/>
                  <a:gd name="connsiteY18" fmla="*/ 919162 h 2027237"/>
                  <a:gd name="connsiteX19" fmla="*/ 1789113 w 2093913"/>
                  <a:gd name="connsiteY19" fmla="*/ 966787 h 2027237"/>
                  <a:gd name="connsiteX20" fmla="*/ 1836738 w 2093913"/>
                  <a:gd name="connsiteY20" fmla="*/ 166687 h 2027237"/>
                  <a:gd name="connsiteX21" fmla="*/ 1960563 w 2093913"/>
                  <a:gd name="connsiteY21" fmla="*/ 242887 h 2027237"/>
                  <a:gd name="connsiteX22" fmla="*/ 1884363 w 2093913"/>
                  <a:gd name="connsiteY22" fmla="*/ 966787 h 2027237"/>
                  <a:gd name="connsiteX23" fmla="*/ 1989138 w 2093913"/>
                  <a:gd name="connsiteY23" fmla="*/ 947737 h 2027237"/>
                  <a:gd name="connsiteX24" fmla="*/ 1989138 w 2093913"/>
                  <a:gd name="connsiteY24" fmla="*/ 1852612 h 2027237"/>
                  <a:gd name="connsiteX25" fmla="*/ 1884363 w 2093913"/>
                  <a:gd name="connsiteY25" fmla="*/ 1995487 h 2027237"/>
                  <a:gd name="connsiteX26" fmla="*/ 293688 w 2093913"/>
                  <a:gd name="connsiteY26" fmla="*/ 1966912 h 2027237"/>
                  <a:gd name="connsiteX0" fmla="*/ 293688 w 2093913"/>
                  <a:gd name="connsiteY0" fmla="*/ 1966912 h 2027237"/>
                  <a:gd name="connsiteX1" fmla="*/ 36513 w 2093913"/>
                  <a:gd name="connsiteY1" fmla="*/ 1766887 h 2027237"/>
                  <a:gd name="connsiteX2" fmla="*/ 74613 w 2093913"/>
                  <a:gd name="connsiteY2" fmla="*/ 900112 h 2027237"/>
                  <a:gd name="connsiteX3" fmla="*/ 217488 w 2093913"/>
                  <a:gd name="connsiteY3" fmla="*/ 804862 h 2027237"/>
                  <a:gd name="connsiteX4" fmla="*/ 271963 w 2093913"/>
                  <a:gd name="connsiteY4" fmla="*/ 458891 h 2027237"/>
                  <a:gd name="connsiteX5" fmla="*/ 493712 w 2093913"/>
                  <a:gd name="connsiteY5" fmla="*/ 487658 h 2027237"/>
                  <a:gd name="connsiteX6" fmla="*/ 493713 w 2093913"/>
                  <a:gd name="connsiteY6" fmla="*/ 862012 h 2027237"/>
                  <a:gd name="connsiteX7" fmla="*/ 693738 w 2093913"/>
                  <a:gd name="connsiteY7" fmla="*/ 890587 h 2027237"/>
                  <a:gd name="connsiteX8" fmla="*/ 731838 w 2093913"/>
                  <a:gd name="connsiteY8" fmla="*/ 147637 h 2027237"/>
                  <a:gd name="connsiteX9" fmla="*/ 941388 w 2093913"/>
                  <a:gd name="connsiteY9" fmla="*/ 128587 h 2027237"/>
                  <a:gd name="connsiteX10" fmla="*/ 941388 w 2093913"/>
                  <a:gd name="connsiteY10" fmla="*/ 919162 h 2027237"/>
                  <a:gd name="connsiteX11" fmla="*/ 1141413 w 2093913"/>
                  <a:gd name="connsiteY11" fmla="*/ 747712 h 2027237"/>
                  <a:gd name="connsiteX12" fmla="*/ 1112838 w 2093913"/>
                  <a:gd name="connsiteY12" fmla="*/ 147637 h 2027237"/>
                  <a:gd name="connsiteX13" fmla="*/ 1265238 w 2093913"/>
                  <a:gd name="connsiteY13" fmla="*/ 138112 h 2027237"/>
                  <a:gd name="connsiteX14" fmla="*/ 1284288 w 2093913"/>
                  <a:gd name="connsiteY14" fmla="*/ 871537 h 2027237"/>
                  <a:gd name="connsiteX15" fmla="*/ 1427163 w 2093913"/>
                  <a:gd name="connsiteY15" fmla="*/ 928687 h 2027237"/>
                  <a:gd name="connsiteX16" fmla="*/ 1455738 w 2093913"/>
                  <a:gd name="connsiteY16" fmla="*/ 138112 h 2027237"/>
                  <a:gd name="connsiteX17" fmla="*/ 1598613 w 2093913"/>
                  <a:gd name="connsiteY17" fmla="*/ 919162 h 2027237"/>
                  <a:gd name="connsiteX18" fmla="*/ 1789113 w 2093913"/>
                  <a:gd name="connsiteY18" fmla="*/ 966787 h 2027237"/>
                  <a:gd name="connsiteX19" fmla="*/ 1836738 w 2093913"/>
                  <a:gd name="connsiteY19" fmla="*/ 166687 h 2027237"/>
                  <a:gd name="connsiteX20" fmla="*/ 1960563 w 2093913"/>
                  <a:gd name="connsiteY20" fmla="*/ 242887 h 2027237"/>
                  <a:gd name="connsiteX21" fmla="*/ 1884363 w 2093913"/>
                  <a:gd name="connsiteY21" fmla="*/ 966787 h 2027237"/>
                  <a:gd name="connsiteX22" fmla="*/ 1989138 w 2093913"/>
                  <a:gd name="connsiteY22" fmla="*/ 947737 h 2027237"/>
                  <a:gd name="connsiteX23" fmla="*/ 1989138 w 2093913"/>
                  <a:gd name="connsiteY23" fmla="*/ 1852612 h 2027237"/>
                  <a:gd name="connsiteX24" fmla="*/ 1884363 w 2093913"/>
                  <a:gd name="connsiteY24" fmla="*/ 1995487 h 2027237"/>
                  <a:gd name="connsiteX25" fmla="*/ 293688 w 2093913"/>
                  <a:gd name="connsiteY25" fmla="*/ 1966912 h 2027237"/>
                  <a:gd name="connsiteX0" fmla="*/ 293688 w 2093913"/>
                  <a:gd name="connsiteY0" fmla="*/ 1966912 h 2027237"/>
                  <a:gd name="connsiteX1" fmla="*/ 36513 w 2093913"/>
                  <a:gd name="connsiteY1" fmla="*/ 1766887 h 2027237"/>
                  <a:gd name="connsiteX2" fmla="*/ 74613 w 2093913"/>
                  <a:gd name="connsiteY2" fmla="*/ 900112 h 2027237"/>
                  <a:gd name="connsiteX3" fmla="*/ 217488 w 2093913"/>
                  <a:gd name="connsiteY3" fmla="*/ 804862 h 2027237"/>
                  <a:gd name="connsiteX4" fmla="*/ 271963 w 2093913"/>
                  <a:gd name="connsiteY4" fmla="*/ 458891 h 2027237"/>
                  <a:gd name="connsiteX5" fmla="*/ 493712 w 2093913"/>
                  <a:gd name="connsiteY5" fmla="*/ 487658 h 2027237"/>
                  <a:gd name="connsiteX6" fmla="*/ 493713 w 2093913"/>
                  <a:gd name="connsiteY6" fmla="*/ 862012 h 2027237"/>
                  <a:gd name="connsiteX7" fmla="*/ 693738 w 2093913"/>
                  <a:gd name="connsiteY7" fmla="*/ 890587 h 2027237"/>
                  <a:gd name="connsiteX8" fmla="*/ 731838 w 2093913"/>
                  <a:gd name="connsiteY8" fmla="*/ 147637 h 2027237"/>
                  <a:gd name="connsiteX9" fmla="*/ 941388 w 2093913"/>
                  <a:gd name="connsiteY9" fmla="*/ 128587 h 2027237"/>
                  <a:gd name="connsiteX10" fmla="*/ 941388 w 2093913"/>
                  <a:gd name="connsiteY10" fmla="*/ 919162 h 2027237"/>
                  <a:gd name="connsiteX11" fmla="*/ 1141413 w 2093913"/>
                  <a:gd name="connsiteY11" fmla="*/ 747712 h 2027237"/>
                  <a:gd name="connsiteX12" fmla="*/ 1112838 w 2093913"/>
                  <a:gd name="connsiteY12" fmla="*/ 147637 h 2027237"/>
                  <a:gd name="connsiteX13" fmla="*/ 1265238 w 2093913"/>
                  <a:gd name="connsiteY13" fmla="*/ 138112 h 2027237"/>
                  <a:gd name="connsiteX14" fmla="*/ 1284288 w 2093913"/>
                  <a:gd name="connsiteY14" fmla="*/ 871537 h 2027237"/>
                  <a:gd name="connsiteX15" fmla="*/ 1427163 w 2093913"/>
                  <a:gd name="connsiteY15" fmla="*/ 928687 h 2027237"/>
                  <a:gd name="connsiteX16" fmla="*/ 1598613 w 2093913"/>
                  <a:gd name="connsiteY16" fmla="*/ 919162 h 2027237"/>
                  <a:gd name="connsiteX17" fmla="*/ 1789113 w 2093913"/>
                  <a:gd name="connsiteY17" fmla="*/ 966787 h 2027237"/>
                  <a:gd name="connsiteX18" fmla="*/ 1836738 w 2093913"/>
                  <a:gd name="connsiteY18" fmla="*/ 166687 h 2027237"/>
                  <a:gd name="connsiteX19" fmla="*/ 1960563 w 2093913"/>
                  <a:gd name="connsiteY19" fmla="*/ 242887 h 2027237"/>
                  <a:gd name="connsiteX20" fmla="*/ 1884363 w 2093913"/>
                  <a:gd name="connsiteY20" fmla="*/ 966787 h 2027237"/>
                  <a:gd name="connsiteX21" fmla="*/ 1989138 w 2093913"/>
                  <a:gd name="connsiteY21" fmla="*/ 947737 h 2027237"/>
                  <a:gd name="connsiteX22" fmla="*/ 1989138 w 2093913"/>
                  <a:gd name="connsiteY22" fmla="*/ 1852612 h 2027237"/>
                  <a:gd name="connsiteX23" fmla="*/ 1884363 w 2093913"/>
                  <a:gd name="connsiteY23" fmla="*/ 1995487 h 2027237"/>
                  <a:gd name="connsiteX24" fmla="*/ 293688 w 2093913"/>
                  <a:gd name="connsiteY24" fmla="*/ 1966912 h 20272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093913" h="2027237">
                    <a:moveTo>
                      <a:pt x="293688" y="1966912"/>
                    </a:moveTo>
                    <a:cubicBezTo>
                      <a:pt x="84138" y="1955800"/>
                      <a:pt x="73026" y="1944687"/>
                      <a:pt x="36513" y="1766887"/>
                    </a:cubicBezTo>
                    <a:cubicBezTo>
                      <a:pt x="0" y="1589087"/>
                      <a:pt x="44451" y="1060450"/>
                      <a:pt x="74613" y="900112"/>
                    </a:cubicBezTo>
                    <a:cubicBezTo>
                      <a:pt x="104776" y="739775"/>
                      <a:pt x="184596" y="878399"/>
                      <a:pt x="217488" y="804862"/>
                    </a:cubicBezTo>
                    <a:cubicBezTo>
                      <a:pt x="250380" y="731325"/>
                      <a:pt x="225926" y="511758"/>
                      <a:pt x="271963" y="458891"/>
                    </a:cubicBezTo>
                    <a:cubicBezTo>
                      <a:pt x="318000" y="406024"/>
                      <a:pt x="456754" y="420471"/>
                      <a:pt x="493712" y="487658"/>
                    </a:cubicBezTo>
                    <a:cubicBezTo>
                      <a:pt x="530670" y="554845"/>
                      <a:pt x="460375" y="794857"/>
                      <a:pt x="493713" y="862012"/>
                    </a:cubicBezTo>
                    <a:cubicBezTo>
                      <a:pt x="527051" y="929167"/>
                      <a:pt x="654050" y="1009650"/>
                      <a:pt x="693738" y="890587"/>
                    </a:cubicBezTo>
                    <a:cubicBezTo>
                      <a:pt x="733426" y="771524"/>
                      <a:pt x="690563" y="274637"/>
                      <a:pt x="731838" y="147637"/>
                    </a:cubicBezTo>
                    <a:cubicBezTo>
                      <a:pt x="773113" y="20637"/>
                      <a:pt x="906463" y="0"/>
                      <a:pt x="941388" y="128587"/>
                    </a:cubicBezTo>
                    <a:cubicBezTo>
                      <a:pt x="976313" y="257174"/>
                      <a:pt x="908051" y="815975"/>
                      <a:pt x="941388" y="919162"/>
                    </a:cubicBezTo>
                    <a:cubicBezTo>
                      <a:pt x="974726" y="1022350"/>
                      <a:pt x="1112838" y="876299"/>
                      <a:pt x="1141413" y="747712"/>
                    </a:cubicBezTo>
                    <a:cubicBezTo>
                      <a:pt x="1169988" y="619125"/>
                      <a:pt x="1092200" y="249237"/>
                      <a:pt x="1112838" y="147637"/>
                    </a:cubicBezTo>
                    <a:cubicBezTo>
                      <a:pt x="1133476" y="46037"/>
                      <a:pt x="1236663" y="17462"/>
                      <a:pt x="1265238" y="138112"/>
                    </a:cubicBezTo>
                    <a:cubicBezTo>
                      <a:pt x="1293813" y="258762"/>
                      <a:pt x="1257301" y="739775"/>
                      <a:pt x="1284288" y="871537"/>
                    </a:cubicBezTo>
                    <a:cubicBezTo>
                      <a:pt x="1311276" y="1003300"/>
                      <a:pt x="1374776" y="920750"/>
                      <a:pt x="1427163" y="928687"/>
                    </a:cubicBezTo>
                    <a:cubicBezTo>
                      <a:pt x="1479550" y="936624"/>
                      <a:pt x="1538288" y="912812"/>
                      <a:pt x="1598613" y="919162"/>
                    </a:cubicBezTo>
                    <a:cubicBezTo>
                      <a:pt x="1658938" y="925512"/>
                      <a:pt x="1749426" y="1092200"/>
                      <a:pt x="1789113" y="966787"/>
                    </a:cubicBezTo>
                    <a:cubicBezTo>
                      <a:pt x="1828801" y="841375"/>
                      <a:pt x="1808163" y="287337"/>
                      <a:pt x="1836738" y="166687"/>
                    </a:cubicBezTo>
                    <a:cubicBezTo>
                      <a:pt x="1865313" y="46037"/>
                      <a:pt x="1952626" y="109537"/>
                      <a:pt x="1960563" y="242887"/>
                    </a:cubicBezTo>
                    <a:cubicBezTo>
                      <a:pt x="1968501" y="376237"/>
                      <a:pt x="1879601" y="849312"/>
                      <a:pt x="1884363" y="966787"/>
                    </a:cubicBezTo>
                    <a:cubicBezTo>
                      <a:pt x="1889125" y="1084262"/>
                      <a:pt x="1971676" y="800100"/>
                      <a:pt x="1989138" y="947737"/>
                    </a:cubicBezTo>
                    <a:cubicBezTo>
                      <a:pt x="2006600" y="1095374"/>
                      <a:pt x="2006600" y="1677987"/>
                      <a:pt x="1989138" y="1852612"/>
                    </a:cubicBezTo>
                    <a:cubicBezTo>
                      <a:pt x="1971676" y="2027237"/>
                      <a:pt x="2093913" y="1825625"/>
                      <a:pt x="1884363" y="1995487"/>
                    </a:cubicBezTo>
                    <a:cubicBezTo>
                      <a:pt x="1560513" y="2012949"/>
                      <a:pt x="617538" y="1997075"/>
                      <a:pt x="293688" y="1966912"/>
                    </a:cubicBezTo>
                    <a:close/>
                  </a:path>
                </a:pathLst>
              </a:custGeom>
              <a:solidFill>
                <a:srgbClr val="FF7C80"/>
              </a:solidFill>
              <a:ln w="127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/>
              </a:p>
            </p:txBody>
          </p:sp>
          <p:sp>
            <p:nvSpPr>
              <p:cNvPr id="47" name="Oval 94">
                <a:extLst>
                  <a:ext uri="{FF2B5EF4-FFF2-40B4-BE49-F238E27FC236}">
                    <a16:creationId xmlns:a16="http://schemas.microsoft.com/office/drawing/2014/main" id="{BD9C0E5C-D892-4971-BE80-CFBA721A13A2}"/>
                  </a:ext>
                </a:extLst>
              </p:cNvPr>
              <p:cNvSpPr/>
              <p:nvPr/>
            </p:nvSpPr>
            <p:spPr>
              <a:xfrm>
                <a:off x="3950186" y="3865709"/>
                <a:ext cx="281535" cy="146834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/>
              </a:p>
            </p:txBody>
          </p:sp>
        </p:grpSp>
        <p:grpSp>
          <p:nvGrpSpPr>
            <p:cNvPr id="37938" name="Group 38">
              <a:extLst>
                <a:ext uri="{FF2B5EF4-FFF2-40B4-BE49-F238E27FC236}">
                  <a16:creationId xmlns:a16="http://schemas.microsoft.com/office/drawing/2014/main" id="{97E015E6-DBC6-49A2-9CC1-4EDF41CEBD8C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4662151" y="2473442"/>
              <a:ext cx="575115" cy="394942"/>
              <a:chOff x="4454226" y="3277454"/>
              <a:chExt cx="1298873" cy="914510"/>
            </a:xfrm>
          </p:grpSpPr>
          <p:sp>
            <p:nvSpPr>
              <p:cNvPr id="44" name="Freeform 89">
                <a:extLst>
                  <a:ext uri="{FF2B5EF4-FFF2-40B4-BE49-F238E27FC236}">
                    <a16:creationId xmlns:a16="http://schemas.microsoft.com/office/drawing/2014/main" id="{71FE78B9-82B9-4C9B-A757-E44AE566213A}"/>
                  </a:ext>
                </a:extLst>
              </p:cNvPr>
              <p:cNvSpPr/>
              <p:nvPr/>
            </p:nvSpPr>
            <p:spPr>
              <a:xfrm>
                <a:off x="4453530" y="3277919"/>
                <a:ext cx="1297785" cy="914045"/>
              </a:xfrm>
              <a:custGeom>
                <a:avLst/>
                <a:gdLst>
                  <a:gd name="connsiteX0" fmla="*/ 604838 w 3035301"/>
                  <a:gd name="connsiteY0" fmla="*/ 282575 h 2414588"/>
                  <a:gd name="connsiteX1" fmla="*/ 585788 w 3035301"/>
                  <a:gd name="connsiteY1" fmla="*/ 977900 h 2414588"/>
                  <a:gd name="connsiteX2" fmla="*/ 852488 w 3035301"/>
                  <a:gd name="connsiteY2" fmla="*/ 1025525 h 2414588"/>
                  <a:gd name="connsiteX3" fmla="*/ 957263 w 3035301"/>
                  <a:gd name="connsiteY3" fmla="*/ 377825 h 2414588"/>
                  <a:gd name="connsiteX4" fmla="*/ 1157288 w 3035301"/>
                  <a:gd name="connsiteY4" fmla="*/ 330200 h 2414588"/>
                  <a:gd name="connsiteX5" fmla="*/ 1138238 w 3035301"/>
                  <a:gd name="connsiteY5" fmla="*/ 1016000 h 2414588"/>
                  <a:gd name="connsiteX6" fmla="*/ 1328738 w 3035301"/>
                  <a:gd name="connsiteY6" fmla="*/ 1035050 h 2414588"/>
                  <a:gd name="connsiteX7" fmla="*/ 1357313 w 3035301"/>
                  <a:gd name="connsiteY7" fmla="*/ 330200 h 2414588"/>
                  <a:gd name="connsiteX8" fmla="*/ 1585913 w 3035301"/>
                  <a:gd name="connsiteY8" fmla="*/ 339725 h 2414588"/>
                  <a:gd name="connsiteX9" fmla="*/ 1500188 w 3035301"/>
                  <a:gd name="connsiteY9" fmla="*/ 1063625 h 2414588"/>
                  <a:gd name="connsiteX10" fmla="*/ 1738313 w 3035301"/>
                  <a:gd name="connsiteY10" fmla="*/ 1054100 h 2414588"/>
                  <a:gd name="connsiteX11" fmla="*/ 1719263 w 3035301"/>
                  <a:gd name="connsiteY11" fmla="*/ 330200 h 2414588"/>
                  <a:gd name="connsiteX12" fmla="*/ 1900238 w 3035301"/>
                  <a:gd name="connsiteY12" fmla="*/ 330200 h 2414588"/>
                  <a:gd name="connsiteX13" fmla="*/ 1890713 w 3035301"/>
                  <a:gd name="connsiteY13" fmla="*/ 1111250 h 2414588"/>
                  <a:gd name="connsiteX14" fmla="*/ 2090738 w 3035301"/>
                  <a:gd name="connsiteY14" fmla="*/ 1063625 h 2414588"/>
                  <a:gd name="connsiteX15" fmla="*/ 2119313 w 3035301"/>
                  <a:gd name="connsiteY15" fmla="*/ 292100 h 2414588"/>
                  <a:gd name="connsiteX16" fmla="*/ 2290763 w 3035301"/>
                  <a:gd name="connsiteY16" fmla="*/ 301625 h 2414588"/>
                  <a:gd name="connsiteX17" fmla="*/ 2243138 w 3035301"/>
                  <a:gd name="connsiteY17" fmla="*/ 1073150 h 2414588"/>
                  <a:gd name="connsiteX18" fmla="*/ 2433638 w 3035301"/>
                  <a:gd name="connsiteY18" fmla="*/ 1063625 h 2414588"/>
                  <a:gd name="connsiteX19" fmla="*/ 2471738 w 3035301"/>
                  <a:gd name="connsiteY19" fmla="*/ 330200 h 2414588"/>
                  <a:gd name="connsiteX20" fmla="*/ 2728913 w 3035301"/>
                  <a:gd name="connsiteY20" fmla="*/ 358775 h 2414588"/>
                  <a:gd name="connsiteX21" fmla="*/ 2633663 w 3035301"/>
                  <a:gd name="connsiteY21" fmla="*/ 1139825 h 2414588"/>
                  <a:gd name="connsiteX22" fmla="*/ 2757488 w 3035301"/>
                  <a:gd name="connsiteY22" fmla="*/ 2111375 h 2414588"/>
                  <a:gd name="connsiteX23" fmla="*/ 2643188 w 3035301"/>
                  <a:gd name="connsiteY23" fmla="*/ 2301875 h 2414588"/>
                  <a:gd name="connsiteX24" fmla="*/ 404813 w 3035301"/>
                  <a:gd name="connsiteY24" fmla="*/ 2292350 h 2414588"/>
                  <a:gd name="connsiteX25" fmla="*/ 214313 w 3035301"/>
                  <a:gd name="connsiteY25" fmla="*/ 2082800 h 2414588"/>
                  <a:gd name="connsiteX26" fmla="*/ 395288 w 3035301"/>
                  <a:gd name="connsiteY26" fmla="*/ 301625 h 2414588"/>
                  <a:gd name="connsiteX27" fmla="*/ 604838 w 3035301"/>
                  <a:gd name="connsiteY27" fmla="*/ 282575 h 2414588"/>
                  <a:gd name="connsiteX0" fmla="*/ 604838 w 3035301"/>
                  <a:gd name="connsiteY0" fmla="*/ 129261 h 2178724"/>
                  <a:gd name="connsiteX1" fmla="*/ 585788 w 3035301"/>
                  <a:gd name="connsiteY1" fmla="*/ 824586 h 2178724"/>
                  <a:gd name="connsiteX2" fmla="*/ 852488 w 3035301"/>
                  <a:gd name="connsiteY2" fmla="*/ 872211 h 2178724"/>
                  <a:gd name="connsiteX3" fmla="*/ 957263 w 3035301"/>
                  <a:gd name="connsiteY3" fmla="*/ 224511 h 2178724"/>
                  <a:gd name="connsiteX4" fmla="*/ 1157288 w 3035301"/>
                  <a:gd name="connsiteY4" fmla="*/ 176886 h 2178724"/>
                  <a:gd name="connsiteX5" fmla="*/ 1138238 w 3035301"/>
                  <a:gd name="connsiteY5" fmla="*/ 862686 h 2178724"/>
                  <a:gd name="connsiteX6" fmla="*/ 1328738 w 3035301"/>
                  <a:gd name="connsiteY6" fmla="*/ 881736 h 2178724"/>
                  <a:gd name="connsiteX7" fmla="*/ 1357313 w 3035301"/>
                  <a:gd name="connsiteY7" fmla="*/ 176886 h 2178724"/>
                  <a:gd name="connsiteX8" fmla="*/ 1585913 w 3035301"/>
                  <a:gd name="connsiteY8" fmla="*/ 186411 h 2178724"/>
                  <a:gd name="connsiteX9" fmla="*/ 1500188 w 3035301"/>
                  <a:gd name="connsiteY9" fmla="*/ 910311 h 2178724"/>
                  <a:gd name="connsiteX10" fmla="*/ 1738313 w 3035301"/>
                  <a:gd name="connsiteY10" fmla="*/ 900786 h 2178724"/>
                  <a:gd name="connsiteX11" fmla="*/ 1719263 w 3035301"/>
                  <a:gd name="connsiteY11" fmla="*/ 176886 h 2178724"/>
                  <a:gd name="connsiteX12" fmla="*/ 1900238 w 3035301"/>
                  <a:gd name="connsiteY12" fmla="*/ 176886 h 2178724"/>
                  <a:gd name="connsiteX13" fmla="*/ 1890713 w 3035301"/>
                  <a:gd name="connsiteY13" fmla="*/ 957936 h 2178724"/>
                  <a:gd name="connsiteX14" fmla="*/ 2090738 w 3035301"/>
                  <a:gd name="connsiteY14" fmla="*/ 910311 h 2178724"/>
                  <a:gd name="connsiteX15" fmla="*/ 2119313 w 3035301"/>
                  <a:gd name="connsiteY15" fmla="*/ 138786 h 2178724"/>
                  <a:gd name="connsiteX16" fmla="*/ 2290763 w 3035301"/>
                  <a:gd name="connsiteY16" fmla="*/ 148311 h 2178724"/>
                  <a:gd name="connsiteX17" fmla="*/ 2243138 w 3035301"/>
                  <a:gd name="connsiteY17" fmla="*/ 919836 h 2178724"/>
                  <a:gd name="connsiteX18" fmla="*/ 2433638 w 3035301"/>
                  <a:gd name="connsiteY18" fmla="*/ 910311 h 2178724"/>
                  <a:gd name="connsiteX19" fmla="*/ 2471738 w 3035301"/>
                  <a:gd name="connsiteY19" fmla="*/ 176886 h 2178724"/>
                  <a:gd name="connsiteX20" fmla="*/ 2728913 w 3035301"/>
                  <a:gd name="connsiteY20" fmla="*/ 205461 h 2178724"/>
                  <a:gd name="connsiteX21" fmla="*/ 2633663 w 3035301"/>
                  <a:gd name="connsiteY21" fmla="*/ 986511 h 2178724"/>
                  <a:gd name="connsiteX22" fmla="*/ 2757488 w 3035301"/>
                  <a:gd name="connsiteY22" fmla="*/ 1958061 h 2178724"/>
                  <a:gd name="connsiteX23" fmla="*/ 2643188 w 3035301"/>
                  <a:gd name="connsiteY23" fmla="*/ 2148561 h 2178724"/>
                  <a:gd name="connsiteX24" fmla="*/ 404813 w 3035301"/>
                  <a:gd name="connsiteY24" fmla="*/ 2139036 h 2178724"/>
                  <a:gd name="connsiteX25" fmla="*/ 214313 w 3035301"/>
                  <a:gd name="connsiteY25" fmla="*/ 1929486 h 2178724"/>
                  <a:gd name="connsiteX26" fmla="*/ 319740 w 3035301"/>
                  <a:gd name="connsiteY26" fmla="*/ 1019122 h 2178724"/>
                  <a:gd name="connsiteX27" fmla="*/ 395288 w 3035301"/>
                  <a:gd name="connsiteY27" fmla="*/ 148311 h 2178724"/>
                  <a:gd name="connsiteX28" fmla="*/ 604838 w 3035301"/>
                  <a:gd name="connsiteY28" fmla="*/ 129261 h 2178724"/>
                  <a:gd name="connsiteX0" fmla="*/ 604838 w 3035301"/>
                  <a:gd name="connsiteY0" fmla="*/ 129261 h 2178724"/>
                  <a:gd name="connsiteX1" fmla="*/ 585788 w 3035301"/>
                  <a:gd name="connsiteY1" fmla="*/ 824586 h 2178724"/>
                  <a:gd name="connsiteX2" fmla="*/ 852488 w 3035301"/>
                  <a:gd name="connsiteY2" fmla="*/ 872211 h 2178724"/>
                  <a:gd name="connsiteX3" fmla="*/ 957263 w 3035301"/>
                  <a:gd name="connsiteY3" fmla="*/ 224511 h 2178724"/>
                  <a:gd name="connsiteX4" fmla="*/ 1157288 w 3035301"/>
                  <a:gd name="connsiteY4" fmla="*/ 176886 h 2178724"/>
                  <a:gd name="connsiteX5" fmla="*/ 1138238 w 3035301"/>
                  <a:gd name="connsiteY5" fmla="*/ 862686 h 2178724"/>
                  <a:gd name="connsiteX6" fmla="*/ 1328738 w 3035301"/>
                  <a:gd name="connsiteY6" fmla="*/ 881736 h 2178724"/>
                  <a:gd name="connsiteX7" fmla="*/ 1357313 w 3035301"/>
                  <a:gd name="connsiteY7" fmla="*/ 176886 h 2178724"/>
                  <a:gd name="connsiteX8" fmla="*/ 1585913 w 3035301"/>
                  <a:gd name="connsiteY8" fmla="*/ 186411 h 2178724"/>
                  <a:gd name="connsiteX9" fmla="*/ 1500188 w 3035301"/>
                  <a:gd name="connsiteY9" fmla="*/ 910311 h 2178724"/>
                  <a:gd name="connsiteX10" fmla="*/ 1738313 w 3035301"/>
                  <a:gd name="connsiteY10" fmla="*/ 900786 h 2178724"/>
                  <a:gd name="connsiteX11" fmla="*/ 1719263 w 3035301"/>
                  <a:gd name="connsiteY11" fmla="*/ 176886 h 2178724"/>
                  <a:gd name="connsiteX12" fmla="*/ 1900238 w 3035301"/>
                  <a:gd name="connsiteY12" fmla="*/ 176886 h 2178724"/>
                  <a:gd name="connsiteX13" fmla="*/ 1890713 w 3035301"/>
                  <a:gd name="connsiteY13" fmla="*/ 957936 h 2178724"/>
                  <a:gd name="connsiteX14" fmla="*/ 2090738 w 3035301"/>
                  <a:gd name="connsiteY14" fmla="*/ 910311 h 2178724"/>
                  <a:gd name="connsiteX15" fmla="*/ 2119313 w 3035301"/>
                  <a:gd name="connsiteY15" fmla="*/ 138786 h 2178724"/>
                  <a:gd name="connsiteX16" fmla="*/ 2290763 w 3035301"/>
                  <a:gd name="connsiteY16" fmla="*/ 148311 h 2178724"/>
                  <a:gd name="connsiteX17" fmla="*/ 2243138 w 3035301"/>
                  <a:gd name="connsiteY17" fmla="*/ 919836 h 2178724"/>
                  <a:gd name="connsiteX18" fmla="*/ 2433638 w 3035301"/>
                  <a:gd name="connsiteY18" fmla="*/ 910311 h 2178724"/>
                  <a:gd name="connsiteX19" fmla="*/ 2471738 w 3035301"/>
                  <a:gd name="connsiteY19" fmla="*/ 176886 h 2178724"/>
                  <a:gd name="connsiteX20" fmla="*/ 2728913 w 3035301"/>
                  <a:gd name="connsiteY20" fmla="*/ 205461 h 2178724"/>
                  <a:gd name="connsiteX21" fmla="*/ 2633663 w 3035301"/>
                  <a:gd name="connsiteY21" fmla="*/ 986511 h 2178724"/>
                  <a:gd name="connsiteX22" fmla="*/ 2757488 w 3035301"/>
                  <a:gd name="connsiteY22" fmla="*/ 1958061 h 2178724"/>
                  <a:gd name="connsiteX23" fmla="*/ 2643188 w 3035301"/>
                  <a:gd name="connsiteY23" fmla="*/ 2148561 h 2178724"/>
                  <a:gd name="connsiteX24" fmla="*/ 404813 w 3035301"/>
                  <a:gd name="connsiteY24" fmla="*/ 2139036 h 2178724"/>
                  <a:gd name="connsiteX25" fmla="*/ 214313 w 3035301"/>
                  <a:gd name="connsiteY25" fmla="*/ 1929486 h 2178724"/>
                  <a:gd name="connsiteX26" fmla="*/ 319740 w 3035301"/>
                  <a:gd name="connsiteY26" fmla="*/ 1019122 h 2178724"/>
                  <a:gd name="connsiteX27" fmla="*/ 395288 w 3035301"/>
                  <a:gd name="connsiteY27" fmla="*/ 148311 h 2178724"/>
                  <a:gd name="connsiteX28" fmla="*/ 604838 w 3035301"/>
                  <a:gd name="connsiteY28" fmla="*/ 129261 h 2178724"/>
                  <a:gd name="connsiteX0" fmla="*/ 604838 w 3035301"/>
                  <a:gd name="connsiteY0" fmla="*/ 129261 h 2178724"/>
                  <a:gd name="connsiteX1" fmla="*/ 585788 w 3035301"/>
                  <a:gd name="connsiteY1" fmla="*/ 824586 h 2178724"/>
                  <a:gd name="connsiteX2" fmla="*/ 852488 w 3035301"/>
                  <a:gd name="connsiteY2" fmla="*/ 872211 h 2178724"/>
                  <a:gd name="connsiteX3" fmla="*/ 957263 w 3035301"/>
                  <a:gd name="connsiteY3" fmla="*/ 224511 h 2178724"/>
                  <a:gd name="connsiteX4" fmla="*/ 1157288 w 3035301"/>
                  <a:gd name="connsiteY4" fmla="*/ 176886 h 2178724"/>
                  <a:gd name="connsiteX5" fmla="*/ 1138238 w 3035301"/>
                  <a:gd name="connsiteY5" fmla="*/ 862686 h 2178724"/>
                  <a:gd name="connsiteX6" fmla="*/ 1328738 w 3035301"/>
                  <a:gd name="connsiteY6" fmla="*/ 881736 h 2178724"/>
                  <a:gd name="connsiteX7" fmla="*/ 1357313 w 3035301"/>
                  <a:gd name="connsiteY7" fmla="*/ 176886 h 2178724"/>
                  <a:gd name="connsiteX8" fmla="*/ 1585913 w 3035301"/>
                  <a:gd name="connsiteY8" fmla="*/ 186411 h 2178724"/>
                  <a:gd name="connsiteX9" fmla="*/ 1500188 w 3035301"/>
                  <a:gd name="connsiteY9" fmla="*/ 910311 h 2178724"/>
                  <a:gd name="connsiteX10" fmla="*/ 1738313 w 3035301"/>
                  <a:gd name="connsiteY10" fmla="*/ 900786 h 2178724"/>
                  <a:gd name="connsiteX11" fmla="*/ 1719263 w 3035301"/>
                  <a:gd name="connsiteY11" fmla="*/ 176886 h 2178724"/>
                  <a:gd name="connsiteX12" fmla="*/ 1900238 w 3035301"/>
                  <a:gd name="connsiteY12" fmla="*/ 176886 h 2178724"/>
                  <a:gd name="connsiteX13" fmla="*/ 1890713 w 3035301"/>
                  <a:gd name="connsiteY13" fmla="*/ 957936 h 2178724"/>
                  <a:gd name="connsiteX14" fmla="*/ 2090738 w 3035301"/>
                  <a:gd name="connsiteY14" fmla="*/ 910311 h 2178724"/>
                  <a:gd name="connsiteX15" fmla="*/ 2119313 w 3035301"/>
                  <a:gd name="connsiteY15" fmla="*/ 138786 h 2178724"/>
                  <a:gd name="connsiteX16" fmla="*/ 2290763 w 3035301"/>
                  <a:gd name="connsiteY16" fmla="*/ 148311 h 2178724"/>
                  <a:gd name="connsiteX17" fmla="*/ 2243138 w 3035301"/>
                  <a:gd name="connsiteY17" fmla="*/ 919836 h 2178724"/>
                  <a:gd name="connsiteX18" fmla="*/ 2433638 w 3035301"/>
                  <a:gd name="connsiteY18" fmla="*/ 910311 h 2178724"/>
                  <a:gd name="connsiteX19" fmla="*/ 2471738 w 3035301"/>
                  <a:gd name="connsiteY19" fmla="*/ 176886 h 2178724"/>
                  <a:gd name="connsiteX20" fmla="*/ 2728913 w 3035301"/>
                  <a:gd name="connsiteY20" fmla="*/ 205461 h 2178724"/>
                  <a:gd name="connsiteX21" fmla="*/ 2633663 w 3035301"/>
                  <a:gd name="connsiteY21" fmla="*/ 986511 h 2178724"/>
                  <a:gd name="connsiteX22" fmla="*/ 2757488 w 3035301"/>
                  <a:gd name="connsiteY22" fmla="*/ 1958061 h 2178724"/>
                  <a:gd name="connsiteX23" fmla="*/ 2643188 w 3035301"/>
                  <a:gd name="connsiteY23" fmla="*/ 2148561 h 2178724"/>
                  <a:gd name="connsiteX24" fmla="*/ 404813 w 3035301"/>
                  <a:gd name="connsiteY24" fmla="*/ 2139036 h 2178724"/>
                  <a:gd name="connsiteX25" fmla="*/ 214313 w 3035301"/>
                  <a:gd name="connsiteY25" fmla="*/ 1929486 h 2178724"/>
                  <a:gd name="connsiteX26" fmla="*/ 319740 w 3035301"/>
                  <a:gd name="connsiteY26" fmla="*/ 1019122 h 2178724"/>
                  <a:gd name="connsiteX27" fmla="*/ 395288 w 3035301"/>
                  <a:gd name="connsiteY27" fmla="*/ 148311 h 2178724"/>
                  <a:gd name="connsiteX28" fmla="*/ 604838 w 3035301"/>
                  <a:gd name="connsiteY28" fmla="*/ 129261 h 2178724"/>
                  <a:gd name="connsiteX0" fmla="*/ 604838 w 3035301"/>
                  <a:gd name="connsiteY0" fmla="*/ 129261 h 2178724"/>
                  <a:gd name="connsiteX1" fmla="*/ 585788 w 3035301"/>
                  <a:gd name="connsiteY1" fmla="*/ 824586 h 2178724"/>
                  <a:gd name="connsiteX2" fmla="*/ 852488 w 3035301"/>
                  <a:gd name="connsiteY2" fmla="*/ 872211 h 2178724"/>
                  <a:gd name="connsiteX3" fmla="*/ 1157288 w 3035301"/>
                  <a:gd name="connsiteY3" fmla="*/ 176886 h 2178724"/>
                  <a:gd name="connsiteX4" fmla="*/ 1138238 w 3035301"/>
                  <a:gd name="connsiteY4" fmla="*/ 862686 h 2178724"/>
                  <a:gd name="connsiteX5" fmla="*/ 1328738 w 3035301"/>
                  <a:gd name="connsiteY5" fmla="*/ 881736 h 2178724"/>
                  <a:gd name="connsiteX6" fmla="*/ 1357313 w 3035301"/>
                  <a:gd name="connsiteY6" fmla="*/ 176886 h 2178724"/>
                  <a:gd name="connsiteX7" fmla="*/ 1585913 w 3035301"/>
                  <a:gd name="connsiteY7" fmla="*/ 186411 h 2178724"/>
                  <a:gd name="connsiteX8" fmla="*/ 1500188 w 3035301"/>
                  <a:gd name="connsiteY8" fmla="*/ 910311 h 2178724"/>
                  <a:gd name="connsiteX9" fmla="*/ 1738313 w 3035301"/>
                  <a:gd name="connsiteY9" fmla="*/ 900786 h 2178724"/>
                  <a:gd name="connsiteX10" fmla="*/ 1719263 w 3035301"/>
                  <a:gd name="connsiteY10" fmla="*/ 176886 h 2178724"/>
                  <a:gd name="connsiteX11" fmla="*/ 1900238 w 3035301"/>
                  <a:gd name="connsiteY11" fmla="*/ 176886 h 2178724"/>
                  <a:gd name="connsiteX12" fmla="*/ 1890713 w 3035301"/>
                  <a:gd name="connsiteY12" fmla="*/ 957936 h 2178724"/>
                  <a:gd name="connsiteX13" fmla="*/ 2090738 w 3035301"/>
                  <a:gd name="connsiteY13" fmla="*/ 910311 h 2178724"/>
                  <a:gd name="connsiteX14" fmla="*/ 2119313 w 3035301"/>
                  <a:gd name="connsiteY14" fmla="*/ 138786 h 2178724"/>
                  <a:gd name="connsiteX15" fmla="*/ 2290763 w 3035301"/>
                  <a:gd name="connsiteY15" fmla="*/ 148311 h 2178724"/>
                  <a:gd name="connsiteX16" fmla="*/ 2243138 w 3035301"/>
                  <a:gd name="connsiteY16" fmla="*/ 919836 h 2178724"/>
                  <a:gd name="connsiteX17" fmla="*/ 2433638 w 3035301"/>
                  <a:gd name="connsiteY17" fmla="*/ 910311 h 2178724"/>
                  <a:gd name="connsiteX18" fmla="*/ 2471738 w 3035301"/>
                  <a:gd name="connsiteY18" fmla="*/ 176886 h 2178724"/>
                  <a:gd name="connsiteX19" fmla="*/ 2728913 w 3035301"/>
                  <a:gd name="connsiteY19" fmla="*/ 205461 h 2178724"/>
                  <a:gd name="connsiteX20" fmla="*/ 2633663 w 3035301"/>
                  <a:gd name="connsiteY20" fmla="*/ 986511 h 2178724"/>
                  <a:gd name="connsiteX21" fmla="*/ 2757488 w 3035301"/>
                  <a:gd name="connsiteY21" fmla="*/ 1958061 h 2178724"/>
                  <a:gd name="connsiteX22" fmla="*/ 2643188 w 3035301"/>
                  <a:gd name="connsiteY22" fmla="*/ 2148561 h 2178724"/>
                  <a:gd name="connsiteX23" fmla="*/ 404813 w 3035301"/>
                  <a:gd name="connsiteY23" fmla="*/ 2139036 h 2178724"/>
                  <a:gd name="connsiteX24" fmla="*/ 214313 w 3035301"/>
                  <a:gd name="connsiteY24" fmla="*/ 1929486 h 2178724"/>
                  <a:gd name="connsiteX25" fmla="*/ 319740 w 3035301"/>
                  <a:gd name="connsiteY25" fmla="*/ 1019122 h 2178724"/>
                  <a:gd name="connsiteX26" fmla="*/ 395288 w 3035301"/>
                  <a:gd name="connsiteY26" fmla="*/ 148311 h 2178724"/>
                  <a:gd name="connsiteX27" fmla="*/ 604838 w 3035301"/>
                  <a:gd name="connsiteY27" fmla="*/ 129261 h 2178724"/>
                  <a:gd name="connsiteX0" fmla="*/ 604838 w 3035301"/>
                  <a:gd name="connsiteY0" fmla="*/ 129261 h 2178724"/>
                  <a:gd name="connsiteX1" fmla="*/ 585788 w 3035301"/>
                  <a:gd name="connsiteY1" fmla="*/ 824586 h 2178724"/>
                  <a:gd name="connsiteX2" fmla="*/ 852488 w 3035301"/>
                  <a:gd name="connsiteY2" fmla="*/ 872211 h 2178724"/>
                  <a:gd name="connsiteX3" fmla="*/ 912444 w 3035301"/>
                  <a:gd name="connsiteY3" fmla="*/ 517270 h 2178724"/>
                  <a:gd name="connsiteX4" fmla="*/ 1138238 w 3035301"/>
                  <a:gd name="connsiteY4" fmla="*/ 862686 h 2178724"/>
                  <a:gd name="connsiteX5" fmla="*/ 1328738 w 3035301"/>
                  <a:gd name="connsiteY5" fmla="*/ 881736 h 2178724"/>
                  <a:gd name="connsiteX6" fmla="*/ 1357313 w 3035301"/>
                  <a:gd name="connsiteY6" fmla="*/ 176886 h 2178724"/>
                  <a:gd name="connsiteX7" fmla="*/ 1585913 w 3035301"/>
                  <a:gd name="connsiteY7" fmla="*/ 186411 h 2178724"/>
                  <a:gd name="connsiteX8" fmla="*/ 1500188 w 3035301"/>
                  <a:gd name="connsiteY8" fmla="*/ 910311 h 2178724"/>
                  <a:gd name="connsiteX9" fmla="*/ 1738313 w 3035301"/>
                  <a:gd name="connsiteY9" fmla="*/ 900786 h 2178724"/>
                  <a:gd name="connsiteX10" fmla="*/ 1719263 w 3035301"/>
                  <a:gd name="connsiteY10" fmla="*/ 176886 h 2178724"/>
                  <a:gd name="connsiteX11" fmla="*/ 1900238 w 3035301"/>
                  <a:gd name="connsiteY11" fmla="*/ 176886 h 2178724"/>
                  <a:gd name="connsiteX12" fmla="*/ 1890713 w 3035301"/>
                  <a:gd name="connsiteY12" fmla="*/ 957936 h 2178724"/>
                  <a:gd name="connsiteX13" fmla="*/ 2090738 w 3035301"/>
                  <a:gd name="connsiteY13" fmla="*/ 910311 h 2178724"/>
                  <a:gd name="connsiteX14" fmla="*/ 2119313 w 3035301"/>
                  <a:gd name="connsiteY14" fmla="*/ 138786 h 2178724"/>
                  <a:gd name="connsiteX15" fmla="*/ 2290763 w 3035301"/>
                  <a:gd name="connsiteY15" fmla="*/ 148311 h 2178724"/>
                  <a:gd name="connsiteX16" fmla="*/ 2243138 w 3035301"/>
                  <a:gd name="connsiteY16" fmla="*/ 919836 h 2178724"/>
                  <a:gd name="connsiteX17" fmla="*/ 2433638 w 3035301"/>
                  <a:gd name="connsiteY17" fmla="*/ 910311 h 2178724"/>
                  <a:gd name="connsiteX18" fmla="*/ 2471738 w 3035301"/>
                  <a:gd name="connsiteY18" fmla="*/ 176886 h 2178724"/>
                  <a:gd name="connsiteX19" fmla="*/ 2728913 w 3035301"/>
                  <a:gd name="connsiteY19" fmla="*/ 205461 h 2178724"/>
                  <a:gd name="connsiteX20" fmla="*/ 2633663 w 3035301"/>
                  <a:gd name="connsiteY20" fmla="*/ 986511 h 2178724"/>
                  <a:gd name="connsiteX21" fmla="*/ 2757488 w 3035301"/>
                  <a:gd name="connsiteY21" fmla="*/ 1958061 h 2178724"/>
                  <a:gd name="connsiteX22" fmla="*/ 2643188 w 3035301"/>
                  <a:gd name="connsiteY22" fmla="*/ 2148561 h 2178724"/>
                  <a:gd name="connsiteX23" fmla="*/ 404813 w 3035301"/>
                  <a:gd name="connsiteY23" fmla="*/ 2139036 h 2178724"/>
                  <a:gd name="connsiteX24" fmla="*/ 214313 w 3035301"/>
                  <a:gd name="connsiteY24" fmla="*/ 1929486 h 2178724"/>
                  <a:gd name="connsiteX25" fmla="*/ 319740 w 3035301"/>
                  <a:gd name="connsiteY25" fmla="*/ 1019122 h 2178724"/>
                  <a:gd name="connsiteX26" fmla="*/ 395288 w 3035301"/>
                  <a:gd name="connsiteY26" fmla="*/ 148311 h 2178724"/>
                  <a:gd name="connsiteX27" fmla="*/ 604838 w 3035301"/>
                  <a:gd name="connsiteY27" fmla="*/ 129261 h 2178724"/>
                  <a:gd name="connsiteX0" fmla="*/ 604838 w 3035301"/>
                  <a:gd name="connsiteY0" fmla="*/ 129261 h 2178724"/>
                  <a:gd name="connsiteX1" fmla="*/ 585788 w 3035301"/>
                  <a:gd name="connsiteY1" fmla="*/ 824586 h 2178724"/>
                  <a:gd name="connsiteX2" fmla="*/ 852488 w 3035301"/>
                  <a:gd name="connsiteY2" fmla="*/ 872211 h 2178724"/>
                  <a:gd name="connsiteX3" fmla="*/ 912444 w 3035301"/>
                  <a:gd name="connsiteY3" fmla="*/ 517270 h 2178724"/>
                  <a:gd name="connsiteX4" fmla="*/ 1138238 w 3035301"/>
                  <a:gd name="connsiteY4" fmla="*/ 862686 h 2178724"/>
                  <a:gd name="connsiteX5" fmla="*/ 1328738 w 3035301"/>
                  <a:gd name="connsiteY5" fmla="*/ 881736 h 2178724"/>
                  <a:gd name="connsiteX6" fmla="*/ 1357313 w 3035301"/>
                  <a:gd name="connsiteY6" fmla="*/ 176886 h 2178724"/>
                  <a:gd name="connsiteX7" fmla="*/ 1585913 w 3035301"/>
                  <a:gd name="connsiteY7" fmla="*/ 186411 h 2178724"/>
                  <a:gd name="connsiteX8" fmla="*/ 1500188 w 3035301"/>
                  <a:gd name="connsiteY8" fmla="*/ 910311 h 2178724"/>
                  <a:gd name="connsiteX9" fmla="*/ 1738313 w 3035301"/>
                  <a:gd name="connsiteY9" fmla="*/ 900786 h 2178724"/>
                  <a:gd name="connsiteX10" fmla="*/ 1719263 w 3035301"/>
                  <a:gd name="connsiteY10" fmla="*/ 176886 h 2178724"/>
                  <a:gd name="connsiteX11" fmla="*/ 1900238 w 3035301"/>
                  <a:gd name="connsiteY11" fmla="*/ 176886 h 2178724"/>
                  <a:gd name="connsiteX12" fmla="*/ 1890713 w 3035301"/>
                  <a:gd name="connsiteY12" fmla="*/ 957936 h 2178724"/>
                  <a:gd name="connsiteX13" fmla="*/ 2090738 w 3035301"/>
                  <a:gd name="connsiteY13" fmla="*/ 910311 h 2178724"/>
                  <a:gd name="connsiteX14" fmla="*/ 2119313 w 3035301"/>
                  <a:gd name="connsiteY14" fmla="*/ 138786 h 2178724"/>
                  <a:gd name="connsiteX15" fmla="*/ 2290763 w 3035301"/>
                  <a:gd name="connsiteY15" fmla="*/ 148311 h 2178724"/>
                  <a:gd name="connsiteX16" fmla="*/ 2243138 w 3035301"/>
                  <a:gd name="connsiteY16" fmla="*/ 919836 h 2178724"/>
                  <a:gd name="connsiteX17" fmla="*/ 2433638 w 3035301"/>
                  <a:gd name="connsiteY17" fmla="*/ 910311 h 2178724"/>
                  <a:gd name="connsiteX18" fmla="*/ 2471738 w 3035301"/>
                  <a:gd name="connsiteY18" fmla="*/ 176886 h 2178724"/>
                  <a:gd name="connsiteX19" fmla="*/ 2728914 w 3035301"/>
                  <a:gd name="connsiteY19" fmla="*/ 205460 h 2178724"/>
                  <a:gd name="connsiteX20" fmla="*/ 2633663 w 3035301"/>
                  <a:gd name="connsiteY20" fmla="*/ 986511 h 2178724"/>
                  <a:gd name="connsiteX21" fmla="*/ 2757488 w 3035301"/>
                  <a:gd name="connsiteY21" fmla="*/ 1958061 h 2178724"/>
                  <a:gd name="connsiteX22" fmla="*/ 2643188 w 3035301"/>
                  <a:gd name="connsiteY22" fmla="*/ 2148561 h 2178724"/>
                  <a:gd name="connsiteX23" fmla="*/ 404813 w 3035301"/>
                  <a:gd name="connsiteY23" fmla="*/ 2139036 h 2178724"/>
                  <a:gd name="connsiteX24" fmla="*/ 214313 w 3035301"/>
                  <a:gd name="connsiteY24" fmla="*/ 1929486 h 2178724"/>
                  <a:gd name="connsiteX25" fmla="*/ 319740 w 3035301"/>
                  <a:gd name="connsiteY25" fmla="*/ 1019122 h 2178724"/>
                  <a:gd name="connsiteX26" fmla="*/ 395288 w 3035301"/>
                  <a:gd name="connsiteY26" fmla="*/ 148311 h 2178724"/>
                  <a:gd name="connsiteX27" fmla="*/ 604838 w 3035301"/>
                  <a:gd name="connsiteY27" fmla="*/ 129261 h 2178724"/>
                  <a:gd name="connsiteX0" fmla="*/ 604838 w 3035301"/>
                  <a:gd name="connsiteY0" fmla="*/ 129261 h 2178724"/>
                  <a:gd name="connsiteX1" fmla="*/ 585788 w 3035301"/>
                  <a:gd name="connsiteY1" fmla="*/ 824586 h 2178724"/>
                  <a:gd name="connsiteX2" fmla="*/ 852488 w 3035301"/>
                  <a:gd name="connsiteY2" fmla="*/ 872211 h 2178724"/>
                  <a:gd name="connsiteX3" fmla="*/ 912444 w 3035301"/>
                  <a:gd name="connsiteY3" fmla="*/ 517270 h 2178724"/>
                  <a:gd name="connsiteX4" fmla="*/ 1138238 w 3035301"/>
                  <a:gd name="connsiteY4" fmla="*/ 862686 h 2178724"/>
                  <a:gd name="connsiteX5" fmla="*/ 1328738 w 3035301"/>
                  <a:gd name="connsiteY5" fmla="*/ 881736 h 2178724"/>
                  <a:gd name="connsiteX6" fmla="*/ 1357313 w 3035301"/>
                  <a:gd name="connsiteY6" fmla="*/ 176886 h 2178724"/>
                  <a:gd name="connsiteX7" fmla="*/ 1585913 w 3035301"/>
                  <a:gd name="connsiteY7" fmla="*/ 186411 h 2178724"/>
                  <a:gd name="connsiteX8" fmla="*/ 1500188 w 3035301"/>
                  <a:gd name="connsiteY8" fmla="*/ 910311 h 2178724"/>
                  <a:gd name="connsiteX9" fmla="*/ 1738313 w 3035301"/>
                  <a:gd name="connsiteY9" fmla="*/ 900786 h 2178724"/>
                  <a:gd name="connsiteX10" fmla="*/ 1719263 w 3035301"/>
                  <a:gd name="connsiteY10" fmla="*/ 176886 h 2178724"/>
                  <a:gd name="connsiteX11" fmla="*/ 1900238 w 3035301"/>
                  <a:gd name="connsiteY11" fmla="*/ 176886 h 2178724"/>
                  <a:gd name="connsiteX12" fmla="*/ 1890713 w 3035301"/>
                  <a:gd name="connsiteY12" fmla="*/ 957936 h 2178724"/>
                  <a:gd name="connsiteX13" fmla="*/ 2090738 w 3035301"/>
                  <a:gd name="connsiteY13" fmla="*/ 910311 h 2178724"/>
                  <a:gd name="connsiteX14" fmla="*/ 2119313 w 3035301"/>
                  <a:gd name="connsiteY14" fmla="*/ 138786 h 2178724"/>
                  <a:gd name="connsiteX15" fmla="*/ 2290763 w 3035301"/>
                  <a:gd name="connsiteY15" fmla="*/ 148311 h 2178724"/>
                  <a:gd name="connsiteX16" fmla="*/ 2243138 w 3035301"/>
                  <a:gd name="connsiteY16" fmla="*/ 919836 h 2178724"/>
                  <a:gd name="connsiteX17" fmla="*/ 2433638 w 3035301"/>
                  <a:gd name="connsiteY17" fmla="*/ 910311 h 2178724"/>
                  <a:gd name="connsiteX18" fmla="*/ 2471738 w 3035301"/>
                  <a:gd name="connsiteY18" fmla="*/ 176886 h 2178724"/>
                  <a:gd name="connsiteX19" fmla="*/ 2728914 w 3035301"/>
                  <a:gd name="connsiteY19" fmla="*/ 205460 h 2178724"/>
                  <a:gd name="connsiteX20" fmla="*/ 2633663 w 3035301"/>
                  <a:gd name="connsiteY20" fmla="*/ 986511 h 2178724"/>
                  <a:gd name="connsiteX21" fmla="*/ 2757488 w 3035301"/>
                  <a:gd name="connsiteY21" fmla="*/ 1958061 h 2178724"/>
                  <a:gd name="connsiteX22" fmla="*/ 2643188 w 3035301"/>
                  <a:gd name="connsiteY22" fmla="*/ 2148561 h 2178724"/>
                  <a:gd name="connsiteX23" fmla="*/ 404813 w 3035301"/>
                  <a:gd name="connsiteY23" fmla="*/ 2139036 h 2178724"/>
                  <a:gd name="connsiteX24" fmla="*/ 214313 w 3035301"/>
                  <a:gd name="connsiteY24" fmla="*/ 1929486 h 2178724"/>
                  <a:gd name="connsiteX25" fmla="*/ 319740 w 3035301"/>
                  <a:gd name="connsiteY25" fmla="*/ 1019122 h 2178724"/>
                  <a:gd name="connsiteX26" fmla="*/ 395288 w 3035301"/>
                  <a:gd name="connsiteY26" fmla="*/ 148311 h 2178724"/>
                  <a:gd name="connsiteX27" fmla="*/ 604838 w 3035301"/>
                  <a:gd name="connsiteY27" fmla="*/ 129261 h 2178724"/>
                  <a:gd name="connsiteX0" fmla="*/ 604838 w 3035301"/>
                  <a:gd name="connsiteY0" fmla="*/ 129261 h 2178724"/>
                  <a:gd name="connsiteX1" fmla="*/ 585788 w 3035301"/>
                  <a:gd name="connsiteY1" fmla="*/ 824586 h 2178724"/>
                  <a:gd name="connsiteX2" fmla="*/ 852488 w 3035301"/>
                  <a:gd name="connsiteY2" fmla="*/ 872211 h 2178724"/>
                  <a:gd name="connsiteX3" fmla="*/ 912444 w 3035301"/>
                  <a:gd name="connsiteY3" fmla="*/ 517270 h 2178724"/>
                  <a:gd name="connsiteX4" fmla="*/ 1138238 w 3035301"/>
                  <a:gd name="connsiteY4" fmla="*/ 862686 h 2178724"/>
                  <a:gd name="connsiteX5" fmla="*/ 1328738 w 3035301"/>
                  <a:gd name="connsiteY5" fmla="*/ 881736 h 2178724"/>
                  <a:gd name="connsiteX6" fmla="*/ 1357313 w 3035301"/>
                  <a:gd name="connsiteY6" fmla="*/ 176886 h 2178724"/>
                  <a:gd name="connsiteX7" fmla="*/ 1585913 w 3035301"/>
                  <a:gd name="connsiteY7" fmla="*/ 186411 h 2178724"/>
                  <a:gd name="connsiteX8" fmla="*/ 1500188 w 3035301"/>
                  <a:gd name="connsiteY8" fmla="*/ 910311 h 2178724"/>
                  <a:gd name="connsiteX9" fmla="*/ 1738313 w 3035301"/>
                  <a:gd name="connsiteY9" fmla="*/ 900786 h 2178724"/>
                  <a:gd name="connsiteX10" fmla="*/ 1719263 w 3035301"/>
                  <a:gd name="connsiteY10" fmla="*/ 176886 h 2178724"/>
                  <a:gd name="connsiteX11" fmla="*/ 1900238 w 3035301"/>
                  <a:gd name="connsiteY11" fmla="*/ 176886 h 2178724"/>
                  <a:gd name="connsiteX12" fmla="*/ 1890713 w 3035301"/>
                  <a:gd name="connsiteY12" fmla="*/ 957936 h 2178724"/>
                  <a:gd name="connsiteX13" fmla="*/ 2090738 w 3035301"/>
                  <a:gd name="connsiteY13" fmla="*/ 910311 h 2178724"/>
                  <a:gd name="connsiteX14" fmla="*/ 2119313 w 3035301"/>
                  <a:gd name="connsiteY14" fmla="*/ 138786 h 2178724"/>
                  <a:gd name="connsiteX15" fmla="*/ 2290763 w 3035301"/>
                  <a:gd name="connsiteY15" fmla="*/ 148311 h 2178724"/>
                  <a:gd name="connsiteX16" fmla="*/ 2243138 w 3035301"/>
                  <a:gd name="connsiteY16" fmla="*/ 919836 h 2178724"/>
                  <a:gd name="connsiteX17" fmla="*/ 2433638 w 3035301"/>
                  <a:gd name="connsiteY17" fmla="*/ 910311 h 2178724"/>
                  <a:gd name="connsiteX18" fmla="*/ 2471738 w 3035301"/>
                  <a:gd name="connsiteY18" fmla="*/ 176886 h 2178724"/>
                  <a:gd name="connsiteX19" fmla="*/ 2633663 w 3035301"/>
                  <a:gd name="connsiteY19" fmla="*/ 986511 h 2178724"/>
                  <a:gd name="connsiteX20" fmla="*/ 2757488 w 3035301"/>
                  <a:gd name="connsiteY20" fmla="*/ 1958061 h 2178724"/>
                  <a:gd name="connsiteX21" fmla="*/ 2643188 w 3035301"/>
                  <a:gd name="connsiteY21" fmla="*/ 2148561 h 2178724"/>
                  <a:gd name="connsiteX22" fmla="*/ 404813 w 3035301"/>
                  <a:gd name="connsiteY22" fmla="*/ 2139036 h 2178724"/>
                  <a:gd name="connsiteX23" fmla="*/ 214313 w 3035301"/>
                  <a:gd name="connsiteY23" fmla="*/ 1929486 h 2178724"/>
                  <a:gd name="connsiteX24" fmla="*/ 319740 w 3035301"/>
                  <a:gd name="connsiteY24" fmla="*/ 1019122 h 2178724"/>
                  <a:gd name="connsiteX25" fmla="*/ 395288 w 3035301"/>
                  <a:gd name="connsiteY25" fmla="*/ 148311 h 2178724"/>
                  <a:gd name="connsiteX26" fmla="*/ 604838 w 3035301"/>
                  <a:gd name="connsiteY26" fmla="*/ 129261 h 2178724"/>
                  <a:gd name="connsiteX0" fmla="*/ 604838 w 3035301"/>
                  <a:gd name="connsiteY0" fmla="*/ 129261 h 2178724"/>
                  <a:gd name="connsiteX1" fmla="*/ 585788 w 3035301"/>
                  <a:gd name="connsiteY1" fmla="*/ 824586 h 2178724"/>
                  <a:gd name="connsiteX2" fmla="*/ 852488 w 3035301"/>
                  <a:gd name="connsiteY2" fmla="*/ 872211 h 2178724"/>
                  <a:gd name="connsiteX3" fmla="*/ 912444 w 3035301"/>
                  <a:gd name="connsiteY3" fmla="*/ 517270 h 2178724"/>
                  <a:gd name="connsiteX4" fmla="*/ 1138238 w 3035301"/>
                  <a:gd name="connsiteY4" fmla="*/ 862686 h 2178724"/>
                  <a:gd name="connsiteX5" fmla="*/ 1328738 w 3035301"/>
                  <a:gd name="connsiteY5" fmla="*/ 881736 h 2178724"/>
                  <a:gd name="connsiteX6" fmla="*/ 1357313 w 3035301"/>
                  <a:gd name="connsiteY6" fmla="*/ 176886 h 2178724"/>
                  <a:gd name="connsiteX7" fmla="*/ 1585913 w 3035301"/>
                  <a:gd name="connsiteY7" fmla="*/ 186411 h 2178724"/>
                  <a:gd name="connsiteX8" fmla="*/ 1500188 w 3035301"/>
                  <a:gd name="connsiteY8" fmla="*/ 910311 h 2178724"/>
                  <a:gd name="connsiteX9" fmla="*/ 1738313 w 3035301"/>
                  <a:gd name="connsiteY9" fmla="*/ 900786 h 2178724"/>
                  <a:gd name="connsiteX10" fmla="*/ 1719263 w 3035301"/>
                  <a:gd name="connsiteY10" fmla="*/ 176886 h 2178724"/>
                  <a:gd name="connsiteX11" fmla="*/ 1900238 w 3035301"/>
                  <a:gd name="connsiteY11" fmla="*/ 176886 h 2178724"/>
                  <a:gd name="connsiteX12" fmla="*/ 1890713 w 3035301"/>
                  <a:gd name="connsiteY12" fmla="*/ 957936 h 2178724"/>
                  <a:gd name="connsiteX13" fmla="*/ 2090738 w 3035301"/>
                  <a:gd name="connsiteY13" fmla="*/ 910311 h 2178724"/>
                  <a:gd name="connsiteX14" fmla="*/ 2119313 w 3035301"/>
                  <a:gd name="connsiteY14" fmla="*/ 138786 h 2178724"/>
                  <a:gd name="connsiteX15" fmla="*/ 2290763 w 3035301"/>
                  <a:gd name="connsiteY15" fmla="*/ 148311 h 2178724"/>
                  <a:gd name="connsiteX16" fmla="*/ 2243138 w 3035301"/>
                  <a:gd name="connsiteY16" fmla="*/ 919836 h 2178724"/>
                  <a:gd name="connsiteX17" fmla="*/ 2433638 w 3035301"/>
                  <a:gd name="connsiteY17" fmla="*/ 910311 h 2178724"/>
                  <a:gd name="connsiteX18" fmla="*/ 2471738 w 3035301"/>
                  <a:gd name="connsiteY18" fmla="*/ 176886 h 2178724"/>
                  <a:gd name="connsiteX19" fmla="*/ 2633663 w 3035301"/>
                  <a:gd name="connsiteY19" fmla="*/ 986511 h 2178724"/>
                  <a:gd name="connsiteX20" fmla="*/ 2757488 w 3035301"/>
                  <a:gd name="connsiteY20" fmla="*/ 1958061 h 2178724"/>
                  <a:gd name="connsiteX21" fmla="*/ 2643188 w 3035301"/>
                  <a:gd name="connsiteY21" fmla="*/ 2148561 h 2178724"/>
                  <a:gd name="connsiteX22" fmla="*/ 404813 w 3035301"/>
                  <a:gd name="connsiteY22" fmla="*/ 2139036 h 2178724"/>
                  <a:gd name="connsiteX23" fmla="*/ 214313 w 3035301"/>
                  <a:gd name="connsiteY23" fmla="*/ 1929486 h 2178724"/>
                  <a:gd name="connsiteX24" fmla="*/ 319740 w 3035301"/>
                  <a:gd name="connsiteY24" fmla="*/ 1019122 h 2178724"/>
                  <a:gd name="connsiteX25" fmla="*/ 395288 w 3035301"/>
                  <a:gd name="connsiteY25" fmla="*/ 148311 h 2178724"/>
                  <a:gd name="connsiteX26" fmla="*/ 604838 w 3035301"/>
                  <a:gd name="connsiteY26" fmla="*/ 129261 h 2178724"/>
                  <a:gd name="connsiteX0" fmla="*/ 604838 w 3035301"/>
                  <a:gd name="connsiteY0" fmla="*/ 129261 h 2178724"/>
                  <a:gd name="connsiteX1" fmla="*/ 585788 w 3035301"/>
                  <a:gd name="connsiteY1" fmla="*/ 824586 h 2178724"/>
                  <a:gd name="connsiteX2" fmla="*/ 852488 w 3035301"/>
                  <a:gd name="connsiteY2" fmla="*/ 872211 h 2178724"/>
                  <a:gd name="connsiteX3" fmla="*/ 912444 w 3035301"/>
                  <a:gd name="connsiteY3" fmla="*/ 517270 h 2178724"/>
                  <a:gd name="connsiteX4" fmla="*/ 1138238 w 3035301"/>
                  <a:gd name="connsiteY4" fmla="*/ 862686 h 2178724"/>
                  <a:gd name="connsiteX5" fmla="*/ 1328738 w 3035301"/>
                  <a:gd name="connsiteY5" fmla="*/ 881736 h 2178724"/>
                  <a:gd name="connsiteX6" fmla="*/ 1357313 w 3035301"/>
                  <a:gd name="connsiteY6" fmla="*/ 176886 h 2178724"/>
                  <a:gd name="connsiteX7" fmla="*/ 1585913 w 3035301"/>
                  <a:gd name="connsiteY7" fmla="*/ 186411 h 2178724"/>
                  <a:gd name="connsiteX8" fmla="*/ 1500188 w 3035301"/>
                  <a:gd name="connsiteY8" fmla="*/ 910311 h 2178724"/>
                  <a:gd name="connsiteX9" fmla="*/ 1738313 w 3035301"/>
                  <a:gd name="connsiteY9" fmla="*/ 900786 h 2178724"/>
                  <a:gd name="connsiteX10" fmla="*/ 1719263 w 3035301"/>
                  <a:gd name="connsiteY10" fmla="*/ 176886 h 2178724"/>
                  <a:gd name="connsiteX11" fmla="*/ 1900238 w 3035301"/>
                  <a:gd name="connsiteY11" fmla="*/ 176886 h 2178724"/>
                  <a:gd name="connsiteX12" fmla="*/ 1890713 w 3035301"/>
                  <a:gd name="connsiteY12" fmla="*/ 957936 h 2178724"/>
                  <a:gd name="connsiteX13" fmla="*/ 2090738 w 3035301"/>
                  <a:gd name="connsiteY13" fmla="*/ 910311 h 2178724"/>
                  <a:gd name="connsiteX14" fmla="*/ 2119313 w 3035301"/>
                  <a:gd name="connsiteY14" fmla="*/ 138786 h 2178724"/>
                  <a:gd name="connsiteX15" fmla="*/ 2290763 w 3035301"/>
                  <a:gd name="connsiteY15" fmla="*/ 148311 h 2178724"/>
                  <a:gd name="connsiteX16" fmla="*/ 2243138 w 3035301"/>
                  <a:gd name="connsiteY16" fmla="*/ 919836 h 2178724"/>
                  <a:gd name="connsiteX17" fmla="*/ 2433638 w 3035301"/>
                  <a:gd name="connsiteY17" fmla="*/ 910311 h 2178724"/>
                  <a:gd name="connsiteX18" fmla="*/ 2633663 w 3035301"/>
                  <a:gd name="connsiteY18" fmla="*/ 986511 h 2178724"/>
                  <a:gd name="connsiteX19" fmla="*/ 2757488 w 3035301"/>
                  <a:gd name="connsiteY19" fmla="*/ 1958061 h 2178724"/>
                  <a:gd name="connsiteX20" fmla="*/ 2643188 w 3035301"/>
                  <a:gd name="connsiteY20" fmla="*/ 2148561 h 2178724"/>
                  <a:gd name="connsiteX21" fmla="*/ 404813 w 3035301"/>
                  <a:gd name="connsiteY21" fmla="*/ 2139036 h 2178724"/>
                  <a:gd name="connsiteX22" fmla="*/ 214313 w 3035301"/>
                  <a:gd name="connsiteY22" fmla="*/ 1929486 h 2178724"/>
                  <a:gd name="connsiteX23" fmla="*/ 319740 w 3035301"/>
                  <a:gd name="connsiteY23" fmla="*/ 1019122 h 2178724"/>
                  <a:gd name="connsiteX24" fmla="*/ 395288 w 3035301"/>
                  <a:gd name="connsiteY24" fmla="*/ 148311 h 2178724"/>
                  <a:gd name="connsiteX25" fmla="*/ 604838 w 3035301"/>
                  <a:gd name="connsiteY25" fmla="*/ 129261 h 2178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3035301" h="2178724">
                    <a:moveTo>
                      <a:pt x="604838" y="129261"/>
                    </a:moveTo>
                    <a:cubicBezTo>
                      <a:pt x="636588" y="241973"/>
                      <a:pt x="544513" y="700761"/>
                      <a:pt x="585788" y="824586"/>
                    </a:cubicBezTo>
                    <a:cubicBezTo>
                      <a:pt x="627063" y="948411"/>
                      <a:pt x="798045" y="923430"/>
                      <a:pt x="852488" y="872211"/>
                    </a:cubicBezTo>
                    <a:cubicBezTo>
                      <a:pt x="906931" y="820992"/>
                      <a:pt x="864819" y="518857"/>
                      <a:pt x="912444" y="517270"/>
                    </a:cubicBezTo>
                    <a:cubicBezTo>
                      <a:pt x="960069" y="515683"/>
                      <a:pt x="1068856" y="801942"/>
                      <a:pt x="1138238" y="862686"/>
                    </a:cubicBezTo>
                    <a:cubicBezTo>
                      <a:pt x="1207620" y="923430"/>
                      <a:pt x="1292226" y="996036"/>
                      <a:pt x="1328738" y="881736"/>
                    </a:cubicBezTo>
                    <a:cubicBezTo>
                      <a:pt x="1365250" y="767436"/>
                      <a:pt x="1314451" y="292774"/>
                      <a:pt x="1357313" y="176886"/>
                    </a:cubicBezTo>
                    <a:cubicBezTo>
                      <a:pt x="1400176" y="60999"/>
                      <a:pt x="1562101" y="64174"/>
                      <a:pt x="1585913" y="186411"/>
                    </a:cubicBezTo>
                    <a:cubicBezTo>
                      <a:pt x="1609726" y="308649"/>
                      <a:pt x="1474788" y="791248"/>
                      <a:pt x="1500188" y="910311"/>
                    </a:cubicBezTo>
                    <a:cubicBezTo>
                      <a:pt x="1525588" y="1029374"/>
                      <a:pt x="1701801" y="1023023"/>
                      <a:pt x="1738313" y="900786"/>
                    </a:cubicBezTo>
                    <a:cubicBezTo>
                      <a:pt x="1774825" y="778549"/>
                      <a:pt x="1692276" y="297536"/>
                      <a:pt x="1719263" y="176886"/>
                    </a:cubicBezTo>
                    <a:cubicBezTo>
                      <a:pt x="1746251" y="56236"/>
                      <a:pt x="1871663" y="46711"/>
                      <a:pt x="1900238" y="176886"/>
                    </a:cubicBezTo>
                    <a:cubicBezTo>
                      <a:pt x="1928813" y="307061"/>
                      <a:pt x="1858963" y="835699"/>
                      <a:pt x="1890713" y="957936"/>
                    </a:cubicBezTo>
                    <a:cubicBezTo>
                      <a:pt x="1922463" y="1080173"/>
                      <a:pt x="2052638" y="1046836"/>
                      <a:pt x="2090738" y="910311"/>
                    </a:cubicBezTo>
                    <a:cubicBezTo>
                      <a:pt x="2128838" y="773786"/>
                      <a:pt x="2085976" y="265786"/>
                      <a:pt x="2119313" y="138786"/>
                    </a:cubicBezTo>
                    <a:cubicBezTo>
                      <a:pt x="2152650" y="11786"/>
                      <a:pt x="2270126" y="18136"/>
                      <a:pt x="2290763" y="148311"/>
                    </a:cubicBezTo>
                    <a:cubicBezTo>
                      <a:pt x="2311400" y="278486"/>
                      <a:pt x="2219326" y="792836"/>
                      <a:pt x="2243138" y="919836"/>
                    </a:cubicBezTo>
                    <a:cubicBezTo>
                      <a:pt x="2266950" y="1046836"/>
                      <a:pt x="2368550" y="899198"/>
                      <a:pt x="2433638" y="910311"/>
                    </a:cubicBezTo>
                    <a:cubicBezTo>
                      <a:pt x="2498726" y="921424"/>
                      <a:pt x="2579688" y="811886"/>
                      <a:pt x="2633663" y="986511"/>
                    </a:cubicBezTo>
                    <a:cubicBezTo>
                      <a:pt x="2687638" y="1161136"/>
                      <a:pt x="2755901" y="1764386"/>
                      <a:pt x="2757488" y="1958061"/>
                    </a:cubicBezTo>
                    <a:cubicBezTo>
                      <a:pt x="2759075" y="2151736"/>
                      <a:pt x="3035301" y="2118399"/>
                      <a:pt x="2643188" y="2148561"/>
                    </a:cubicBezTo>
                    <a:cubicBezTo>
                      <a:pt x="2251076" y="2178724"/>
                      <a:pt x="809626" y="2175549"/>
                      <a:pt x="404813" y="2139036"/>
                    </a:cubicBezTo>
                    <a:cubicBezTo>
                      <a:pt x="0" y="2102523"/>
                      <a:pt x="228492" y="2116138"/>
                      <a:pt x="214313" y="1929486"/>
                    </a:cubicBezTo>
                    <a:cubicBezTo>
                      <a:pt x="200134" y="1742834"/>
                      <a:pt x="156026" y="1111754"/>
                      <a:pt x="319740" y="1019122"/>
                    </a:cubicBezTo>
                    <a:cubicBezTo>
                      <a:pt x="349902" y="722260"/>
                      <a:pt x="347772" y="296621"/>
                      <a:pt x="395288" y="148311"/>
                    </a:cubicBezTo>
                    <a:cubicBezTo>
                      <a:pt x="442804" y="1"/>
                      <a:pt x="573088" y="16549"/>
                      <a:pt x="604838" y="129261"/>
                    </a:cubicBezTo>
                    <a:close/>
                  </a:path>
                </a:pathLst>
              </a:custGeom>
              <a:solidFill>
                <a:srgbClr val="FF7C80"/>
              </a:solidFill>
              <a:ln w="127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/>
              </a:p>
            </p:txBody>
          </p:sp>
          <p:sp>
            <p:nvSpPr>
              <p:cNvPr id="45" name="Oval 90">
                <a:extLst>
                  <a:ext uri="{FF2B5EF4-FFF2-40B4-BE49-F238E27FC236}">
                    <a16:creationId xmlns:a16="http://schemas.microsoft.com/office/drawing/2014/main" id="{B66F1F9E-C3A7-4D37-82D9-78E961EC7D65}"/>
                  </a:ext>
                </a:extLst>
              </p:cNvPr>
              <p:cNvSpPr/>
              <p:nvPr/>
            </p:nvSpPr>
            <p:spPr>
              <a:xfrm>
                <a:off x="4933926" y="3857915"/>
                <a:ext cx="279633" cy="143165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/>
              </a:p>
            </p:txBody>
          </p:sp>
        </p:grpSp>
        <p:grpSp>
          <p:nvGrpSpPr>
            <p:cNvPr id="37939" name="Group 41">
              <a:extLst>
                <a:ext uri="{FF2B5EF4-FFF2-40B4-BE49-F238E27FC236}">
                  <a16:creationId xmlns:a16="http://schemas.microsoft.com/office/drawing/2014/main" id="{D393E830-0911-4717-B03F-78F2A7A86CF1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5730399" y="2466813"/>
              <a:ext cx="615169" cy="392806"/>
              <a:chOff x="2387301" y="3291926"/>
              <a:chExt cx="1298873" cy="909563"/>
            </a:xfrm>
          </p:grpSpPr>
          <p:sp>
            <p:nvSpPr>
              <p:cNvPr id="42" name="Freeform 84">
                <a:extLst>
                  <a:ext uri="{FF2B5EF4-FFF2-40B4-BE49-F238E27FC236}">
                    <a16:creationId xmlns:a16="http://schemas.microsoft.com/office/drawing/2014/main" id="{CAF7D661-E802-4EB3-8979-A497EAB8C1C3}"/>
                  </a:ext>
                </a:extLst>
              </p:cNvPr>
              <p:cNvSpPr/>
              <p:nvPr/>
            </p:nvSpPr>
            <p:spPr>
              <a:xfrm flipH="1">
                <a:off x="2387301" y="3293057"/>
                <a:ext cx="1300427" cy="906703"/>
              </a:xfrm>
              <a:custGeom>
                <a:avLst/>
                <a:gdLst>
                  <a:gd name="connsiteX0" fmla="*/ 604838 w 3035301"/>
                  <a:gd name="connsiteY0" fmla="*/ 282575 h 2414588"/>
                  <a:gd name="connsiteX1" fmla="*/ 585788 w 3035301"/>
                  <a:gd name="connsiteY1" fmla="*/ 977900 h 2414588"/>
                  <a:gd name="connsiteX2" fmla="*/ 852488 w 3035301"/>
                  <a:gd name="connsiteY2" fmla="*/ 1025525 h 2414588"/>
                  <a:gd name="connsiteX3" fmla="*/ 957263 w 3035301"/>
                  <a:gd name="connsiteY3" fmla="*/ 377825 h 2414588"/>
                  <a:gd name="connsiteX4" fmla="*/ 1157288 w 3035301"/>
                  <a:gd name="connsiteY4" fmla="*/ 330200 h 2414588"/>
                  <a:gd name="connsiteX5" fmla="*/ 1138238 w 3035301"/>
                  <a:gd name="connsiteY5" fmla="*/ 1016000 h 2414588"/>
                  <a:gd name="connsiteX6" fmla="*/ 1328738 w 3035301"/>
                  <a:gd name="connsiteY6" fmla="*/ 1035050 h 2414588"/>
                  <a:gd name="connsiteX7" fmla="*/ 1357313 w 3035301"/>
                  <a:gd name="connsiteY7" fmla="*/ 330200 h 2414588"/>
                  <a:gd name="connsiteX8" fmla="*/ 1585913 w 3035301"/>
                  <a:gd name="connsiteY8" fmla="*/ 339725 h 2414588"/>
                  <a:gd name="connsiteX9" fmla="*/ 1500188 w 3035301"/>
                  <a:gd name="connsiteY9" fmla="*/ 1063625 h 2414588"/>
                  <a:gd name="connsiteX10" fmla="*/ 1738313 w 3035301"/>
                  <a:gd name="connsiteY10" fmla="*/ 1054100 h 2414588"/>
                  <a:gd name="connsiteX11" fmla="*/ 1719263 w 3035301"/>
                  <a:gd name="connsiteY11" fmla="*/ 330200 h 2414588"/>
                  <a:gd name="connsiteX12" fmla="*/ 1900238 w 3035301"/>
                  <a:gd name="connsiteY12" fmla="*/ 330200 h 2414588"/>
                  <a:gd name="connsiteX13" fmla="*/ 1890713 w 3035301"/>
                  <a:gd name="connsiteY13" fmla="*/ 1111250 h 2414588"/>
                  <a:gd name="connsiteX14" fmla="*/ 2090738 w 3035301"/>
                  <a:gd name="connsiteY14" fmla="*/ 1063625 h 2414588"/>
                  <a:gd name="connsiteX15" fmla="*/ 2119313 w 3035301"/>
                  <a:gd name="connsiteY15" fmla="*/ 292100 h 2414588"/>
                  <a:gd name="connsiteX16" fmla="*/ 2290763 w 3035301"/>
                  <a:gd name="connsiteY16" fmla="*/ 301625 h 2414588"/>
                  <a:gd name="connsiteX17" fmla="*/ 2243138 w 3035301"/>
                  <a:gd name="connsiteY17" fmla="*/ 1073150 h 2414588"/>
                  <a:gd name="connsiteX18" fmla="*/ 2433638 w 3035301"/>
                  <a:gd name="connsiteY18" fmla="*/ 1063625 h 2414588"/>
                  <a:gd name="connsiteX19" fmla="*/ 2471738 w 3035301"/>
                  <a:gd name="connsiteY19" fmla="*/ 330200 h 2414588"/>
                  <a:gd name="connsiteX20" fmla="*/ 2728913 w 3035301"/>
                  <a:gd name="connsiteY20" fmla="*/ 358775 h 2414588"/>
                  <a:gd name="connsiteX21" fmla="*/ 2633663 w 3035301"/>
                  <a:gd name="connsiteY21" fmla="*/ 1139825 h 2414588"/>
                  <a:gd name="connsiteX22" fmla="*/ 2757488 w 3035301"/>
                  <a:gd name="connsiteY22" fmla="*/ 2111375 h 2414588"/>
                  <a:gd name="connsiteX23" fmla="*/ 2643188 w 3035301"/>
                  <a:gd name="connsiteY23" fmla="*/ 2301875 h 2414588"/>
                  <a:gd name="connsiteX24" fmla="*/ 404813 w 3035301"/>
                  <a:gd name="connsiteY24" fmla="*/ 2292350 h 2414588"/>
                  <a:gd name="connsiteX25" fmla="*/ 214313 w 3035301"/>
                  <a:gd name="connsiteY25" fmla="*/ 2082800 h 2414588"/>
                  <a:gd name="connsiteX26" fmla="*/ 395288 w 3035301"/>
                  <a:gd name="connsiteY26" fmla="*/ 301625 h 2414588"/>
                  <a:gd name="connsiteX27" fmla="*/ 604838 w 3035301"/>
                  <a:gd name="connsiteY27" fmla="*/ 282575 h 2414588"/>
                  <a:gd name="connsiteX0" fmla="*/ 604838 w 3035301"/>
                  <a:gd name="connsiteY0" fmla="*/ 133042 h 2182505"/>
                  <a:gd name="connsiteX1" fmla="*/ 585788 w 3035301"/>
                  <a:gd name="connsiteY1" fmla="*/ 828367 h 2182505"/>
                  <a:gd name="connsiteX2" fmla="*/ 852488 w 3035301"/>
                  <a:gd name="connsiteY2" fmla="*/ 875992 h 2182505"/>
                  <a:gd name="connsiteX3" fmla="*/ 957263 w 3035301"/>
                  <a:gd name="connsiteY3" fmla="*/ 228292 h 2182505"/>
                  <a:gd name="connsiteX4" fmla="*/ 1157288 w 3035301"/>
                  <a:gd name="connsiteY4" fmla="*/ 180667 h 2182505"/>
                  <a:gd name="connsiteX5" fmla="*/ 1138238 w 3035301"/>
                  <a:gd name="connsiteY5" fmla="*/ 866467 h 2182505"/>
                  <a:gd name="connsiteX6" fmla="*/ 1328738 w 3035301"/>
                  <a:gd name="connsiteY6" fmla="*/ 885517 h 2182505"/>
                  <a:gd name="connsiteX7" fmla="*/ 1357313 w 3035301"/>
                  <a:gd name="connsiteY7" fmla="*/ 180667 h 2182505"/>
                  <a:gd name="connsiteX8" fmla="*/ 1585913 w 3035301"/>
                  <a:gd name="connsiteY8" fmla="*/ 190192 h 2182505"/>
                  <a:gd name="connsiteX9" fmla="*/ 1500188 w 3035301"/>
                  <a:gd name="connsiteY9" fmla="*/ 914092 h 2182505"/>
                  <a:gd name="connsiteX10" fmla="*/ 1738313 w 3035301"/>
                  <a:gd name="connsiteY10" fmla="*/ 904567 h 2182505"/>
                  <a:gd name="connsiteX11" fmla="*/ 1719263 w 3035301"/>
                  <a:gd name="connsiteY11" fmla="*/ 180667 h 2182505"/>
                  <a:gd name="connsiteX12" fmla="*/ 1900238 w 3035301"/>
                  <a:gd name="connsiteY12" fmla="*/ 180667 h 2182505"/>
                  <a:gd name="connsiteX13" fmla="*/ 1890713 w 3035301"/>
                  <a:gd name="connsiteY13" fmla="*/ 961717 h 2182505"/>
                  <a:gd name="connsiteX14" fmla="*/ 2090738 w 3035301"/>
                  <a:gd name="connsiteY14" fmla="*/ 914092 h 2182505"/>
                  <a:gd name="connsiteX15" fmla="*/ 2119313 w 3035301"/>
                  <a:gd name="connsiteY15" fmla="*/ 142567 h 2182505"/>
                  <a:gd name="connsiteX16" fmla="*/ 2290763 w 3035301"/>
                  <a:gd name="connsiteY16" fmla="*/ 152092 h 2182505"/>
                  <a:gd name="connsiteX17" fmla="*/ 2243138 w 3035301"/>
                  <a:gd name="connsiteY17" fmla="*/ 923617 h 2182505"/>
                  <a:gd name="connsiteX18" fmla="*/ 2433638 w 3035301"/>
                  <a:gd name="connsiteY18" fmla="*/ 914092 h 2182505"/>
                  <a:gd name="connsiteX19" fmla="*/ 2471738 w 3035301"/>
                  <a:gd name="connsiteY19" fmla="*/ 180667 h 2182505"/>
                  <a:gd name="connsiteX20" fmla="*/ 2728913 w 3035301"/>
                  <a:gd name="connsiteY20" fmla="*/ 209242 h 2182505"/>
                  <a:gd name="connsiteX21" fmla="*/ 2633663 w 3035301"/>
                  <a:gd name="connsiteY21" fmla="*/ 990292 h 2182505"/>
                  <a:gd name="connsiteX22" fmla="*/ 2757488 w 3035301"/>
                  <a:gd name="connsiteY22" fmla="*/ 1961842 h 2182505"/>
                  <a:gd name="connsiteX23" fmla="*/ 2643188 w 3035301"/>
                  <a:gd name="connsiteY23" fmla="*/ 2152342 h 2182505"/>
                  <a:gd name="connsiteX24" fmla="*/ 404813 w 3035301"/>
                  <a:gd name="connsiteY24" fmla="*/ 2142817 h 2182505"/>
                  <a:gd name="connsiteX25" fmla="*/ 214313 w 3035301"/>
                  <a:gd name="connsiteY25" fmla="*/ 1933267 h 2182505"/>
                  <a:gd name="connsiteX26" fmla="*/ 222585 w 3035301"/>
                  <a:gd name="connsiteY26" fmla="*/ 1045595 h 2182505"/>
                  <a:gd name="connsiteX27" fmla="*/ 395288 w 3035301"/>
                  <a:gd name="connsiteY27" fmla="*/ 152092 h 2182505"/>
                  <a:gd name="connsiteX28" fmla="*/ 604838 w 3035301"/>
                  <a:gd name="connsiteY28" fmla="*/ 133042 h 2182505"/>
                  <a:gd name="connsiteX0" fmla="*/ 604838 w 3035301"/>
                  <a:gd name="connsiteY0" fmla="*/ 129261 h 2178724"/>
                  <a:gd name="connsiteX1" fmla="*/ 585788 w 3035301"/>
                  <a:gd name="connsiteY1" fmla="*/ 824586 h 2178724"/>
                  <a:gd name="connsiteX2" fmla="*/ 852488 w 3035301"/>
                  <a:gd name="connsiteY2" fmla="*/ 872211 h 2178724"/>
                  <a:gd name="connsiteX3" fmla="*/ 957263 w 3035301"/>
                  <a:gd name="connsiteY3" fmla="*/ 224511 h 2178724"/>
                  <a:gd name="connsiteX4" fmla="*/ 1157288 w 3035301"/>
                  <a:gd name="connsiteY4" fmla="*/ 176886 h 2178724"/>
                  <a:gd name="connsiteX5" fmla="*/ 1138238 w 3035301"/>
                  <a:gd name="connsiteY5" fmla="*/ 862686 h 2178724"/>
                  <a:gd name="connsiteX6" fmla="*/ 1328738 w 3035301"/>
                  <a:gd name="connsiteY6" fmla="*/ 881736 h 2178724"/>
                  <a:gd name="connsiteX7" fmla="*/ 1357313 w 3035301"/>
                  <a:gd name="connsiteY7" fmla="*/ 176886 h 2178724"/>
                  <a:gd name="connsiteX8" fmla="*/ 1585913 w 3035301"/>
                  <a:gd name="connsiteY8" fmla="*/ 186411 h 2178724"/>
                  <a:gd name="connsiteX9" fmla="*/ 1500188 w 3035301"/>
                  <a:gd name="connsiteY9" fmla="*/ 910311 h 2178724"/>
                  <a:gd name="connsiteX10" fmla="*/ 1738313 w 3035301"/>
                  <a:gd name="connsiteY10" fmla="*/ 900786 h 2178724"/>
                  <a:gd name="connsiteX11" fmla="*/ 1719263 w 3035301"/>
                  <a:gd name="connsiteY11" fmla="*/ 176886 h 2178724"/>
                  <a:gd name="connsiteX12" fmla="*/ 1900238 w 3035301"/>
                  <a:gd name="connsiteY12" fmla="*/ 176886 h 2178724"/>
                  <a:gd name="connsiteX13" fmla="*/ 1890713 w 3035301"/>
                  <a:gd name="connsiteY13" fmla="*/ 957936 h 2178724"/>
                  <a:gd name="connsiteX14" fmla="*/ 2090738 w 3035301"/>
                  <a:gd name="connsiteY14" fmla="*/ 910311 h 2178724"/>
                  <a:gd name="connsiteX15" fmla="*/ 2119313 w 3035301"/>
                  <a:gd name="connsiteY15" fmla="*/ 138786 h 2178724"/>
                  <a:gd name="connsiteX16" fmla="*/ 2290763 w 3035301"/>
                  <a:gd name="connsiteY16" fmla="*/ 148311 h 2178724"/>
                  <a:gd name="connsiteX17" fmla="*/ 2243138 w 3035301"/>
                  <a:gd name="connsiteY17" fmla="*/ 919836 h 2178724"/>
                  <a:gd name="connsiteX18" fmla="*/ 2433638 w 3035301"/>
                  <a:gd name="connsiteY18" fmla="*/ 910311 h 2178724"/>
                  <a:gd name="connsiteX19" fmla="*/ 2471738 w 3035301"/>
                  <a:gd name="connsiteY19" fmla="*/ 176886 h 2178724"/>
                  <a:gd name="connsiteX20" fmla="*/ 2728913 w 3035301"/>
                  <a:gd name="connsiteY20" fmla="*/ 205461 h 2178724"/>
                  <a:gd name="connsiteX21" fmla="*/ 2633663 w 3035301"/>
                  <a:gd name="connsiteY21" fmla="*/ 986511 h 2178724"/>
                  <a:gd name="connsiteX22" fmla="*/ 2757488 w 3035301"/>
                  <a:gd name="connsiteY22" fmla="*/ 1958061 h 2178724"/>
                  <a:gd name="connsiteX23" fmla="*/ 2643188 w 3035301"/>
                  <a:gd name="connsiteY23" fmla="*/ 2148561 h 2178724"/>
                  <a:gd name="connsiteX24" fmla="*/ 404813 w 3035301"/>
                  <a:gd name="connsiteY24" fmla="*/ 2139036 h 2178724"/>
                  <a:gd name="connsiteX25" fmla="*/ 214313 w 3035301"/>
                  <a:gd name="connsiteY25" fmla="*/ 1929486 h 2178724"/>
                  <a:gd name="connsiteX26" fmla="*/ 378396 w 3035301"/>
                  <a:gd name="connsiteY26" fmla="*/ 1019122 h 2178724"/>
                  <a:gd name="connsiteX27" fmla="*/ 395288 w 3035301"/>
                  <a:gd name="connsiteY27" fmla="*/ 148311 h 2178724"/>
                  <a:gd name="connsiteX28" fmla="*/ 604838 w 3035301"/>
                  <a:gd name="connsiteY28" fmla="*/ 129261 h 2178724"/>
                  <a:gd name="connsiteX0" fmla="*/ 604838 w 3035301"/>
                  <a:gd name="connsiteY0" fmla="*/ 129261 h 2178724"/>
                  <a:gd name="connsiteX1" fmla="*/ 585788 w 3035301"/>
                  <a:gd name="connsiteY1" fmla="*/ 824586 h 2178724"/>
                  <a:gd name="connsiteX2" fmla="*/ 852488 w 3035301"/>
                  <a:gd name="connsiteY2" fmla="*/ 872211 h 2178724"/>
                  <a:gd name="connsiteX3" fmla="*/ 957263 w 3035301"/>
                  <a:gd name="connsiteY3" fmla="*/ 224511 h 2178724"/>
                  <a:gd name="connsiteX4" fmla="*/ 1157288 w 3035301"/>
                  <a:gd name="connsiteY4" fmla="*/ 176886 h 2178724"/>
                  <a:gd name="connsiteX5" fmla="*/ 1138238 w 3035301"/>
                  <a:gd name="connsiteY5" fmla="*/ 862686 h 2178724"/>
                  <a:gd name="connsiteX6" fmla="*/ 1328738 w 3035301"/>
                  <a:gd name="connsiteY6" fmla="*/ 881736 h 2178724"/>
                  <a:gd name="connsiteX7" fmla="*/ 1357313 w 3035301"/>
                  <a:gd name="connsiteY7" fmla="*/ 176886 h 2178724"/>
                  <a:gd name="connsiteX8" fmla="*/ 1585913 w 3035301"/>
                  <a:gd name="connsiteY8" fmla="*/ 186411 h 2178724"/>
                  <a:gd name="connsiteX9" fmla="*/ 1500188 w 3035301"/>
                  <a:gd name="connsiteY9" fmla="*/ 910311 h 2178724"/>
                  <a:gd name="connsiteX10" fmla="*/ 1738313 w 3035301"/>
                  <a:gd name="connsiteY10" fmla="*/ 900786 h 2178724"/>
                  <a:gd name="connsiteX11" fmla="*/ 1719263 w 3035301"/>
                  <a:gd name="connsiteY11" fmla="*/ 176886 h 2178724"/>
                  <a:gd name="connsiteX12" fmla="*/ 1900238 w 3035301"/>
                  <a:gd name="connsiteY12" fmla="*/ 176886 h 2178724"/>
                  <a:gd name="connsiteX13" fmla="*/ 1890713 w 3035301"/>
                  <a:gd name="connsiteY13" fmla="*/ 957936 h 2178724"/>
                  <a:gd name="connsiteX14" fmla="*/ 2090738 w 3035301"/>
                  <a:gd name="connsiteY14" fmla="*/ 910311 h 2178724"/>
                  <a:gd name="connsiteX15" fmla="*/ 2119313 w 3035301"/>
                  <a:gd name="connsiteY15" fmla="*/ 138786 h 2178724"/>
                  <a:gd name="connsiteX16" fmla="*/ 2290763 w 3035301"/>
                  <a:gd name="connsiteY16" fmla="*/ 148311 h 2178724"/>
                  <a:gd name="connsiteX17" fmla="*/ 2243138 w 3035301"/>
                  <a:gd name="connsiteY17" fmla="*/ 919836 h 2178724"/>
                  <a:gd name="connsiteX18" fmla="*/ 2433638 w 3035301"/>
                  <a:gd name="connsiteY18" fmla="*/ 910311 h 2178724"/>
                  <a:gd name="connsiteX19" fmla="*/ 2471738 w 3035301"/>
                  <a:gd name="connsiteY19" fmla="*/ 176886 h 2178724"/>
                  <a:gd name="connsiteX20" fmla="*/ 2728913 w 3035301"/>
                  <a:gd name="connsiteY20" fmla="*/ 205461 h 2178724"/>
                  <a:gd name="connsiteX21" fmla="*/ 2633663 w 3035301"/>
                  <a:gd name="connsiteY21" fmla="*/ 986511 h 2178724"/>
                  <a:gd name="connsiteX22" fmla="*/ 2757488 w 3035301"/>
                  <a:gd name="connsiteY22" fmla="*/ 1958061 h 2178724"/>
                  <a:gd name="connsiteX23" fmla="*/ 2643188 w 3035301"/>
                  <a:gd name="connsiteY23" fmla="*/ 2148561 h 2178724"/>
                  <a:gd name="connsiteX24" fmla="*/ 404813 w 3035301"/>
                  <a:gd name="connsiteY24" fmla="*/ 2139036 h 2178724"/>
                  <a:gd name="connsiteX25" fmla="*/ 214313 w 3035301"/>
                  <a:gd name="connsiteY25" fmla="*/ 1929486 h 2178724"/>
                  <a:gd name="connsiteX26" fmla="*/ 378396 w 3035301"/>
                  <a:gd name="connsiteY26" fmla="*/ 1019122 h 2178724"/>
                  <a:gd name="connsiteX27" fmla="*/ 395288 w 3035301"/>
                  <a:gd name="connsiteY27" fmla="*/ 148311 h 2178724"/>
                  <a:gd name="connsiteX28" fmla="*/ 604838 w 3035301"/>
                  <a:gd name="connsiteY28" fmla="*/ 129261 h 2178724"/>
                  <a:gd name="connsiteX0" fmla="*/ 604838 w 3035301"/>
                  <a:gd name="connsiteY0" fmla="*/ 129261 h 2178724"/>
                  <a:gd name="connsiteX1" fmla="*/ 585788 w 3035301"/>
                  <a:gd name="connsiteY1" fmla="*/ 824586 h 2178724"/>
                  <a:gd name="connsiteX2" fmla="*/ 852488 w 3035301"/>
                  <a:gd name="connsiteY2" fmla="*/ 872211 h 2178724"/>
                  <a:gd name="connsiteX3" fmla="*/ 957263 w 3035301"/>
                  <a:gd name="connsiteY3" fmla="*/ 224511 h 2178724"/>
                  <a:gd name="connsiteX4" fmla="*/ 1157288 w 3035301"/>
                  <a:gd name="connsiteY4" fmla="*/ 176886 h 2178724"/>
                  <a:gd name="connsiteX5" fmla="*/ 1138238 w 3035301"/>
                  <a:gd name="connsiteY5" fmla="*/ 862686 h 2178724"/>
                  <a:gd name="connsiteX6" fmla="*/ 1328738 w 3035301"/>
                  <a:gd name="connsiteY6" fmla="*/ 881736 h 2178724"/>
                  <a:gd name="connsiteX7" fmla="*/ 1357313 w 3035301"/>
                  <a:gd name="connsiteY7" fmla="*/ 176886 h 2178724"/>
                  <a:gd name="connsiteX8" fmla="*/ 1585913 w 3035301"/>
                  <a:gd name="connsiteY8" fmla="*/ 186411 h 2178724"/>
                  <a:gd name="connsiteX9" fmla="*/ 1500188 w 3035301"/>
                  <a:gd name="connsiteY9" fmla="*/ 910311 h 2178724"/>
                  <a:gd name="connsiteX10" fmla="*/ 1738313 w 3035301"/>
                  <a:gd name="connsiteY10" fmla="*/ 900786 h 2178724"/>
                  <a:gd name="connsiteX11" fmla="*/ 1719263 w 3035301"/>
                  <a:gd name="connsiteY11" fmla="*/ 176886 h 2178724"/>
                  <a:gd name="connsiteX12" fmla="*/ 1900238 w 3035301"/>
                  <a:gd name="connsiteY12" fmla="*/ 176886 h 2178724"/>
                  <a:gd name="connsiteX13" fmla="*/ 1890713 w 3035301"/>
                  <a:gd name="connsiteY13" fmla="*/ 957936 h 2178724"/>
                  <a:gd name="connsiteX14" fmla="*/ 2090738 w 3035301"/>
                  <a:gd name="connsiteY14" fmla="*/ 910311 h 2178724"/>
                  <a:gd name="connsiteX15" fmla="*/ 2119313 w 3035301"/>
                  <a:gd name="connsiteY15" fmla="*/ 138786 h 2178724"/>
                  <a:gd name="connsiteX16" fmla="*/ 2290763 w 3035301"/>
                  <a:gd name="connsiteY16" fmla="*/ 148311 h 2178724"/>
                  <a:gd name="connsiteX17" fmla="*/ 2243138 w 3035301"/>
                  <a:gd name="connsiteY17" fmla="*/ 919836 h 2178724"/>
                  <a:gd name="connsiteX18" fmla="*/ 2433638 w 3035301"/>
                  <a:gd name="connsiteY18" fmla="*/ 910311 h 2178724"/>
                  <a:gd name="connsiteX19" fmla="*/ 2471738 w 3035301"/>
                  <a:gd name="connsiteY19" fmla="*/ 176886 h 2178724"/>
                  <a:gd name="connsiteX20" fmla="*/ 2728913 w 3035301"/>
                  <a:gd name="connsiteY20" fmla="*/ 205461 h 2178724"/>
                  <a:gd name="connsiteX21" fmla="*/ 2633663 w 3035301"/>
                  <a:gd name="connsiteY21" fmla="*/ 986511 h 2178724"/>
                  <a:gd name="connsiteX22" fmla="*/ 2757488 w 3035301"/>
                  <a:gd name="connsiteY22" fmla="*/ 1958061 h 2178724"/>
                  <a:gd name="connsiteX23" fmla="*/ 2643188 w 3035301"/>
                  <a:gd name="connsiteY23" fmla="*/ 2148561 h 2178724"/>
                  <a:gd name="connsiteX24" fmla="*/ 404813 w 3035301"/>
                  <a:gd name="connsiteY24" fmla="*/ 2139036 h 2178724"/>
                  <a:gd name="connsiteX25" fmla="*/ 214313 w 3035301"/>
                  <a:gd name="connsiteY25" fmla="*/ 1929486 h 2178724"/>
                  <a:gd name="connsiteX26" fmla="*/ 378396 w 3035301"/>
                  <a:gd name="connsiteY26" fmla="*/ 1019122 h 2178724"/>
                  <a:gd name="connsiteX27" fmla="*/ 395288 w 3035301"/>
                  <a:gd name="connsiteY27" fmla="*/ 148311 h 2178724"/>
                  <a:gd name="connsiteX28" fmla="*/ 604838 w 3035301"/>
                  <a:gd name="connsiteY28" fmla="*/ 129261 h 2178724"/>
                  <a:gd name="connsiteX0" fmla="*/ 604838 w 3035301"/>
                  <a:gd name="connsiteY0" fmla="*/ 129261 h 2178724"/>
                  <a:gd name="connsiteX1" fmla="*/ 585788 w 3035301"/>
                  <a:gd name="connsiteY1" fmla="*/ 824586 h 2178724"/>
                  <a:gd name="connsiteX2" fmla="*/ 852488 w 3035301"/>
                  <a:gd name="connsiteY2" fmla="*/ 872211 h 2178724"/>
                  <a:gd name="connsiteX3" fmla="*/ 957263 w 3035301"/>
                  <a:gd name="connsiteY3" fmla="*/ 224511 h 2178724"/>
                  <a:gd name="connsiteX4" fmla="*/ 1157288 w 3035301"/>
                  <a:gd name="connsiteY4" fmla="*/ 176886 h 2178724"/>
                  <a:gd name="connsiteX5" fmla="*/ 1138238 w 3035301"/>
                  <a:gd name="connsiteY5" fmla="*/ 862686 h 2178724"/>
                  <a:gd name="connsiteX6" fmla="*/ 1328738 w 3035301"/>
                  <a:gd name="connsiteY6" fmla="*/ 881736 h 2178724"/>
                  <a:gd name="connsiteX7" fmla="*/ 1312797 w 3035301"/>
                  <a:gd name="connsiteY7" fmla="*/ 585347 h 2178724"/>
                  <a:gd name="connsiteX8" fmla="*/ 1585913 w 3035301"/>
                  <a:gd name="connsiteY8" fmla="*/ 186411 h 2178724"/>
                  <a:gd name="connsiteX9" fmla="*/ 1500188 w 3035301"/>
                  <a:gd name="connsiteY9" fmla="*/ 910311 h 2178724"/>
                  <a:gd name="connsiteX10" fmla="*/ 1738313 w 3035301"/>
                  <a:gd name="connsiteY10" fmla="*/ 900786 h 2178724"/>
                  <a:gd name="connsiteX11" fmla="*/ 1719263 w 3035301"/>
                  <a:gd name="connsiteY11" fmla="*/ 176886 h 2178724"/>
                  <a:gd name="connsiteX12" fmla="*/ 1900238 w 3035301"/>
                  <a:gd name="connsiteY12" fmla="*/ 176886 h 2178724"/>
                  <a:gd name="connsiteX13" fmla="*/ 1890713 w 3035301"/>
                  <a:gd name="connsiteY13" fmla="*/ 957936 h 2178724"/>
                  <a:gd name="connsiteX14" fmla="*/ 2090738 w 3035301"/>
                  <a:gd name="connsiteY14" fmla="*/ 910311 h 2178724"/>
                  <a:gd name="connsiteX15" fmla="*/ 2119313 w 3035301"/>
                  <a:gd name="connsiteY15" fmla="*/ 138786 h 2178724"/>
                  <a:gd name="connsiteX16" fmla="*/ 2290763 w 3035301"/>
                  <a:gd name="connsiteY16" fmla="*/ 148311 h 2178724"/>
                  <a:gd name="connsiteX17" fmla="*/ 2243138 w 3035301"/>
                  <a:gd name="connsiteY17" fmla="*/ 919836 h 2178724"/>
                  <a:gd name="connsiteX18" fmla="*/ 2433638 w 3035301"/>
                  <a:gd name="connsiteY18" fmla="*/ 910311 h 2178724"/>
                  <a:gd name="connsiteX19" fmla="*/ 2471738 w 3035301"/>
                  <a:gd name="connsiteY19" fmla="*/ 176886 h 2178724"/>
                  <a:gd name="connsiteX20" fmla="*/ 2728913 w 3035301"/>
                  <a:gd name="connsiteY20" fmla="*/ 205461 h 2178724"/>
                  <a:gd name="connsiteX21" fmla="*/ 2633663 w 3035301"/>
                  <a:gd name="connsiteY21" fmla="*/ 986511 h 2178724"/>
                  <a:gd name="connsiteX22" fmla="*/ 2757488 w 3035301"/>
                  <a:gd name="connsiteY22" fmla="*/ 1958061 h 2178724"/>
                  <a:gd name="connsiteX23" fmla="*/ 2643188 w 3035301"/>
                  <a:gd name="connsiteY23" fmla="*/ 2148561 h 2178724"/>
                  <a:gd name="connsiteX24" fmla="*/ 404813 w 3035301"/>
                  <a:gd name="connsiteY24" fmla="*/ 2139036 h 2178724"/>
                  <a:gd name="connsiteX25" fmla="*/ 214313 w 3035301"/>
                  <a:gd name="connsiteY25" fmla="*/ 1929486 h 2178724"/>
                  <a:gd name="connsiteX26" fmla="*/ 378396 w 3035301"/>
                  <a:gd name="connsiteY26" fmla="*/ 1019122 h 2178724"/>
                  <a:gd name="connsiteX27" fmla="*/ 395288 w 3035301"/>
                  <a:gd name="connsiteY27" fmla="*/ 148311 h 2178724"/>
                  <a:gd name="connsiteX28" fmla="*/ 604838 w 3035301"/>
                  <a:gd name="connsiteY28" fmla="*/ 129261 h 2178724"/>
                  <a:gd name="connsiteX0" fmla="*/ 604838 w 3035301"/>
                  <a:gd name="connsiteY0" fmla="*/ 129261 h 2178724"/>
                  <a:gd name="connsiteX1" fmla="*/ 585788 w 3035301"/>
                  <a:gd name="connsiteY1" fmla="*/ 824586 h 2178724"/>
                  <a:gd name="connsiteX2" fmla="*/ 852488 w 3035301"/>
                  <a:gd name="connsiteY2" fmla="*/ 872211 h 2178724"/>
                  <a:gd name="connsiteX3" fmla="*/ 957263 w 3035301"/>
                  <a:gd name="connsiteY3" fmla="*/ 224511 h 2178724"/>
                  <a:gd name="connsiteX4" fmla="*/ 1157288 w 3035301"/>
                  <a:gd name="connsiteY4" fmla="*/ 176886 h 2178724"/>
                  <a:gd name="connsiteX5" fmla="*/ 1138238 w 3035301"/>
                  <a:gd name="connsiteY5" fmla="*/ 862686 h 2178724"/>
                  <a:gd name="connsiteX6" fmla="*/ 1328738 w 3035301"/>
                  <a:gd name="connsiteY6" fmla="*/ 881736 h 2178724"/>
                  <a:gd name="connsiteX7" fmla="*/ 1312797 w 3035301"/>
                  <a:gd name="connsiteY7" fmla="*/ 585347 h 2178724"/>
                  <a:gd name="connsiteX8" fmla="*/ 1585913 w 3035301"/>
                  <a:gd name="connsiteY8" fmla="*/ 186411 h 2178724"/>
                  <a:gd name="connsiteX9" fmla="*/ 1500188 w 3035301"/>
                  <a:gd name="connsiteY9" fmla="*/ 910311 h 2178724"/>
                  <a:gd name="connsiteX10" fmla="*/ 1738313 w 3035301"/>
                  <a:gd name="connsiteY10" fmla="*/ 900786 h 2178724"/>
                  <a:gd name="connsiteX11" fmla="*/ 1541193 w 3035301"/>
                  <a:gd name="connsiteY11" fmla="*/ 471886 h 2178724"/>
                  <a:gd name="connsiteX12" fmla="*/ 1900238 w 3035301"/>
                  <a:gd name="connsiteY12" fmla="*/ 176886 h 2178724"/>
                  <a:gd name="connsiteX13" fmla="*/ 1890713 w 3035301"/>
                  <a:gd name="connsiteY13" fmla="*/ 957936 h 2178724"/>
                  <a:gd name="connsiteX14" fmla="*/ 2090738 w 3035301"/>
                  <a:gd name="connsiteY14" fmla="*/ 910311 h 2178724"/>
                  <a:gd name="connsiteX15" fmla="*/ 2119313 w 3035301"/>
                  <a:gd name="connsiteY15" fmla="*/ 138786 h 2178724"/>
                  <a:gd name="connsiteX16" fmla="*/ 2290763 w 3035301"/>
                  <a:gd name="connsiteY16" fmla="*/ 148311 h 2178724"/>
                  <a:gd name="connsiteX17" fmla="*/ 2243138 w 3035301"/>
                  <a:gd name="connsiteY17" fmla="*/ 919836 h 2178724"/>
                  <a:gd name="connsiteX18" fmla="*/ 2433638 w 3035301"/>
                  <a:gd name="connsiteY18" fmla="*/ 910311 h 2178724"/>
                  <a:gd name="connsiteX19" fmla="*/ 2471738 w 3035301"/>
                  <a:gd name="connsiteY19" fmla="*/ 176886 h 2178724"/>
                  <a:gd name="connsiteX20" fmla="*/ 2728913 w 3035301"/>
                  <a:gd name="connsiteY20" fmla="*/ 205461 h 2178724"/>
                  <a:gd name="connsiteX21" fmla="*/ 2633663 w 3035301"/>
                  <a:gd name="connsiteY21" fmla="*/ 986511 h 2178724"/>
                  <a:gd name="connsiteX22" fmla="*/ 2757488 w 3035301"/>
                  <a:gd name="connsiteY22" fmla="*/ 1958061 h 2178724"/>
                  <a:gd name="connsiteX23" fmla="*/ 2643188 w 3035301"/>
                  <a:gd name="connsiteY23" fmla="*/ 2148561 h 2178724"/>
                  <a:gd name="connsiteX24" fmla="*/ 404813 w 3035301"/>
                  <a:gd name="connsiteY24" fmla="*/ 2139036 h 2178724"/>
                  <a:gd name="connsiteX25" fmla="*/ 214313 w 3035301"/>
                  <a:gd name="connsiteY25" fmla="*/ 1929486 h 2178724"/>
                  <a:gd name="connsiteX26" fmla="*/ 378396 w 3035301"/>
                  <a:gd name="connsiteY26" fmla="*/ 1019122 h 2178724"/>
                  <a:gd name="connsiteX27" fmla="*/ 395288 w 3035301"/>
                  <a:gd name="connsiteY27" fmla="*/ 148311 h 2178724"/>
                  <a:gd name="connsiteX28" fmla="*/ 604838 w 3035301"/>
                  <a:gd name="connsiteY28" fmla="*/ 129261 h 2178724"/>
                  <a:gd name="connsiteX0" fmla="*/ 604838 w 3035301"/>
                  <a:gd name="connsiteY0" fmla="*/ 129261 h 2178724"/>
                  <a:gd name="connsiteX1" fmla="*/ 585788 w 3035301"/>
                  <a:gd name="connsiteY1" fmla="*/ 824586 h 2178724"/>
                  <a:gd name="connsiteX2" fmla="*/ 852488 w 3035301"/>
                  <a:gd name="connsiteY2" fmla="*/ 872211 h 2178724"/>
                  <a:gd name="connsiteX3" fmla="*/ 957263 w 3035301"/>
                  <a:gd name="connsiteY3" fmla="*/ 224511 h 2178724"/>
                  <a:gd name="connsiteX4" fmla="*/ 1157288 w 3035301"/>
                  <a:gd name="connsiteY4" fmla="*/ 176886 h 2178724"/>
                  <a:gd name="connsiteX5" fmla="*/ 1138238 w 3035301"/>
                  <a:gd name="connsiteY5" fmla="*/ 862686 h 2178724"/>
                  <a:gd name="connsiteX6" fmla="*/ 1328738 w 3035301"/>
                  <a:gd name="connsiteY6" fmla="*/ 881736 h 2178724"/>
                  <a:gd name="connsiteX7" fmla="*/ 1312797 w 3035301"/>
                  <a:gd name="connsiteY7" fmla="*/ 585347 h 2178724"/>
                  <a:gd name="connsiteX8" fmla="*/ 1585913 w 3035301"/>
                  <a:gd name="connsiteY8" fmla="*/ 186411 h 2178724"/>
                  <a:gd name="connsiteX9" fmla="*/ 1500188 w 3035301"/>
                  <a:gd name="connsiteY9" fmla="*/ 910311 h 2178724"/>
                  <a:gd name="connsiteX10" fmla="*/ 1738313 w 3035301"/>
                  <a:gd name="connsiteY10" fmla="*/ 900786 h 2178724"/>
                  <a:gd name="connsiteX11" fmla="*/ 1652487 w 3035301"/>
                  <a:gd name="connsiteY11" fmla="*/ 698809 h 2178724"/>
                  <a:gd name="connsiteX12" fmla="*/ 1900238 w 3035301"/>
                  <a:gd name="connsiteY12" fmla="*/ 176886 h 2178724"/>
                  <a:gd name="connsiteX13" fmla="*/ 1890713 w 3035301"/>
                  <a:gd name="connsiteY13" fmla="*/ 957936 h 2178724"/>
                  <a:gd name="connsiteX14" fmla="*/ 2090738 w 3035301"/>
                  <a:gd name="connsiteY14" fmla="*/ 910311 h 2178724"/>
                  <a:gd name="connsiteX15" fmla="*/ 2119313 w 3035301"/>
                  <a:gd name="connsiteY15" fmla="*/ 138786 h 2178724"/>
                  <a:gd name="connsiteX16" fmla="*/ 2290763 w 3035301"/>
                  <a:gd name="connsiteY16" fmla="*/ 148311 h 2178724"/>
                  <a:gd name="connsiteX17" fmla="*/ 2243138 w 3035301"/>
                  <a:gd name="connsiteY17" fmla="*/ 919836 h 2178724"/>
                  <a:gd name="connsiteX18" fmla="*/ 2433638 w 3035301"/>
                  <a:gd name="connsiteY18" fmla="*/ 910311 h 2178724"/>
                  <a:gd name="connsiteX19" fmla="*/ 2471738 w 3035301"/>
                  <a:gd name="connsiteY19" fmla="*/ 176886 h 2178724"/>
                  <a:gd name="connsiteX20" fmla="*/ 2728913 w 3035301"/>
                  <a:gd name="connsiteY20" fmla="*/ 205461 h 2178724"/>
                  <a:gd name="connsiteX21" fmla="*/ 2633663 w 3035301"/>
                  <a:gd name="connsiteY21" fmla="*/ 986511 h 2178724"/>
                  <a:gd name="connsiteX22" fmla="*/ 2757488 w 3035301"/>
                  <a:gd name="connsiteY22" fmla="*/ 1958061 h 2178724"/>
                  <a:gd name="connsiteX23" fmla="*/ 2643188 w 3035301"/>
                  <a:gd name="connsiteY23" fmla="*/ 2148561 h 2178724"/>
                  <a:gd name="connsiteX24" fmla="*/ 404813 w 3035301"/>
                  <a:gd name="connsiteY24" fmla="*/ 2139036 h 2178724"/>
                  <a:gd name="connsiteX25" fmla="*/ 214313 w 3035301"/>
                  <a:gd name="connsiteY25" fmla="*/ 1929486 h 2178724"/>
                  <a:gd name="connsiteX26" fmla="*/ 378396 w 3035301"/>
                  <a:gd name="connsiteY26" fmla="*/ 1019122 h 2178724"/>
                  <a:gd name="connsiteX27" fmla="*/ 395288 w 3035301"/>
                  <a:gd name="connsiteY27" fmla="*/ 148311 h 2178724"/>
                  <a:gd name="connsiteX28" fmla="*/ 604838 w 3035301"/>
                  <a:gd name="connsiteY28" fmla="*/ 129261 h 2178724"/>
                  <a:gd name="connsiteX0" fmla="*/ 604838 w 3035301"/>
                  <a:gd name="connsiteY0" fmla="*/ 129261 h 2178724"/>
                  <a:gd name="connsiteX1" fmla="*/ 585788 w 3035301"/>
                  <a:gd name="connsiteY1" fmla="*/ 824586 h 2178724"/>
                  <a:gd name="connsiteX2" fmla="*/ 852488 w 3035301"/>
                  <a:gd name="connsiteY2" fmla="*/ 872211 h 2178724"/>
                  <a:gd name="connsiteX3" fmla="*/ 957263 w 3035301"/>
                  <a:gd name="connsiteY3" fmla="*/ 224511 h 2178724"/>
                  <a:gd name="connsiteX4" fmla="*/ 1157288 w 3035301"/>
                  <a:gd name="connsiteY4" fmla="*/ 176886 h 2178724"/>
                  <a:gd name="connsiteX5" fmla="*/ 1138238 w 3035301"/>
                  <a:gd name="connsiteY5" fmla="*/ 862686 h 2178724"/>
                  <a:gd name="connsiteX6" fmla="*/ 1328738 w 3035301"/>
                  <a:gd name="connsiteY6" fmla="*/ 881736 h 2178724"/>
                  <a:gd name="connsiteX7" fmla="*/ 1312797 w 3035301"/>
                  <a:gd name="connsiteY7" fmla="*/ 585347 h 2178724"/>
                  <a:gd name="connsiteX8" fmla="*/ 1585913 w 3035301"/>
                  <a:gd name="connsiteY8" fmla="*/ 186411 h 2178724"/>
                  <a:gd name="connsiteX9" fmla="*/ 1500188 w 3035301"/>
                  <a:gd name="connsiteY9" fmla="*/ 910311 h 2178724"/>
                  <a:gd name="connsiteX10" fmla="*/ 1738313 w 3035301"/>
                  <a:gd name="connsiteY10" fmla="*/ 900786 h 2178724"/>
                  <a:gd name="connsiteX11" fmla="*/ 1652487 w 3035301"/>
                  <a:gd name="connsiteY11" fmla="*/ 698809 h 2178724"/>
                  <a:gd name="connsiteX12" fmla="*/ 1900237 w 3035301"/>
                  <a:gd name="connsiteY12" fmla="*/ 517270 h 2178724"/>
                  <a:gd name="connsiteX13" fmla="*/ 1890713 w 3035301"/>
                  <a:gd name="connsiteY13" fmla="*/ 957936 h 2178724"/>
                  <a:gd name="connsiteX14" fmla="*/ 2090738 w 3035301"/>
                  <a:gd name="connsiteY14" fmla="*/ 910311 h 2178724"/>
                  <a:gd name="connsiteX15" fmla="*/ 2119313 w 3035301"/>
                  <a:gd name="connsiteY15" fmla="*/ 138786 h 2178724"/>
                  <a:gd name="connsiteX16" fmla="*/ 2290763 w 3035301"/>
                  <a:gd name="connsiteY16" fmla="*/ 148311 h 2178724"/>
                  <a:gd name="connsiteX17" fmla="*/ 2243138 w 3035301"/>
                  <a:gd name="connsiteY17" fmla="*/ 919836 h 2178724"/>
                  <a:gd name="connsiteX18" fmla="*/ 2433638 w 3035301"/>
                  <a:gd name="connsiteY18" fmla="*/ 910311 h 2178724"/>
                  <a:gd name="connsiteX19" fmla="*/ 2471738 w 3035301"/>
                  <a:gd name="connsiteY19" fmla="*/ 176886 h 2178724"/>
                  <a:gd name="connsiteX20" fmla="*/ 2728913 w 3035301"/>
                  <a:gd name="connsiteY20" fmla="*/ 205461 h 2178724"/>
                  <a:gd name="connsiteX21" fmla="*/ 2633663 w 3035301"/>
                  <a:gd name="connsiteY21" fmla="*/ 986511 h 2178724"/>
                  <a:gd name="connsiteX22" fmla="*/ 2757488 w 3035301"/>
                  <a:gd name="connsiteY22" fmla="*/ 1958061 h 2178724"/>
                  <a:gd name="connsiteX23" fmla="*/ 2643188 w 3035301"/>
                  <a:gd name="connsiteY23" fmla="*/ 2148561 h 2178724"/>
                  <a:gd name="connsiteX24" fmla="*/ 404813 w 3035301"/>
                  <a:gd name="connsiteY24" fmla="*/ 2139036 h 2178724"/>
                  <a:gd name="connsiteX25" fmla="*/ 214313 w 3035301"/>
                  <a:gd name="connsiteY25" fmla="*/ 1929486 h 2178724"/>
                  <a:gd name="connsiteX26" fmla="*/ 378396 w 3035301"/>
                  <a:gd name="connsiteY26" fmla="*/ 1019122 h 2178724"/>
                  <a:gd name="connsiteX27" fmla="*/ 395288 w 3035301"/>
                  <a:gd name="connsiteY27" fmla="*/ 148311 h 2178724"/>
                  <a:gd name="connsiteX28" fmla="*/ 604838 w 3035301"/>
                  <a:gd name="connsiteY28" fmla="*/ 129261 h 2178724"/>
                  <a:gd name="connsiteX0" fmla="*/ 604838 w 3035301"/>
                  <a:gd name="connsiteY0" fmla="*/ 129261 h 2178724"/>
                  <a:gd name="connsiteX1" fmla="*/ 585788 w 3035301"/>
                  <a:gd name="connsiteY1" fmla="*/ 824586 h 2178724"/>
                  <a:gd name="connsiteX2" fmla="*/ 852488 w 3035301"/>
                  <a:gd name="connsiteY2" fmla="*/ 872211 h 2178724"/>
                  <a:gd name="connsiteX3" fmla="*/ 957263 w 3035301"/>
                  <a:gd name="connsiteY3" fmla="*/ 224511 h 2178724"/>
                  <a:gd name="connsiteX4" fmla="*/ 1157288 w 3035301"/>
                  <a:gd name="connsiteY4" fmla="*/ 176886 h 2178724"/>
                  <a:gd name="connsiteX5" fmla="*/ 1138238 w 3035301"/>
                  <a:gd name="connsiteY5" fmla="*/ 862686 h 2178724"/>
                  <a:gd name="connsiteX6" fmla="*/ 1328738 w 3035301"/>
                  <a:gd name="connsiteY6" fmla="*/ 881736 h 2178724"/>
                  <a:gd name="connsiteX7" fmla="*/ 1312797 w 3035301"/>
                  <a:gd name="connsiteY7" fmla="*/ 585347 h 2178724"/>
                  <a:gd name="connsiteX8" fmla="*/ 1430103 w 3035301"/>
                  <a:gd name="connsiteY8" fmla="*/ 231795 h 2178724"/>
                  <a:gd name="connsiteX9" fmla="*/ 1500188 w 3035301"/>
                  <a:gd name="connsiteY9" fmla="*/ 910311 h 2178724"/>
                  <a:gd name="connsiteX10" fmla="*/ 1738313 w 3035301"/>
                  <a:gd name="connsiteY10" fmla="*/ 900786 h 2178724"/>
                  <a:gd name="connsiteX11" fmla="*/ 1652487 w 3035301"/>
                  <a:gd name="connsiteY11" fmla="*/ 698809 h 2178724"/>
                  <a:gd name="connsiteX12" fmla="*/ 1900237 w 3035301"/>
                  <a:gd name="connsiteY12" fmla="*/ 517270 h 2178724"/>
                  <a:gd name="connsiteX13" fmla="*/ 1890713 w 3035301"/>
                  <a:gd name="connsiteY13" fmla="*/ 957936 h 2178724"/>
                  <a:gd name="connsiteX14" fmla="*/ 2090738 w 3035301"/>
                  <a:gd name="connsiteY14" fmla="*/ 910311 h 2178724"/>
                  <a:gd name="connsiteX15" fmla="*/ 2119313 w 3035301"/>
                  <a:gd name="connsiteY15" fmla="*/ 138786 h 2178724"/>
                  <a:gd name="connsiteX16" fmla="*/ 2290763 w 3035301"/>
                  <a:gd name="connsiteY16" fmla="*/ 148311 h 2178724"/>
                  <a:gd name="connsiteX17" fmla="*/ 2243138 w 3035301"/>
                  <a:gd name="connsiteY17" fmla="*/ 919836 h 2178724"/>
                  <a:gd name="connsiteX18" fmla="*/ 2433638 w 3035301"/>
                  <a:gd name="connsiteY18" fmla="*/ 910311 h 2178724"/>
                  <a:gd name="connsiteX19" fmla="*/ 2471738 w 3035301"/>
                  <a:gd name="connsiteY19" fmla="*/ 176886 h 2178724"/>
                  <a:gd name="connsiteX20" fmla="*/ 2728913 w 3035301"/>
                  <a:gd name="connsiteY20" fmla="*/ 205461 h 2178724"/>
                  <a:gd name="connsiteX21" fmla="*/ 2633663 w 3035301"/>
                  <a:gd name="connsiteY21" fmla="*/ 986511 h 2178724"/>
                  <a:gd name="connsiteX22" fmla="*/ 2757488 w 3035301"/>
                  <a:gd name="connsiteY22" fmla="*/ 1958061 h 2178724"/>
                  <a:gd name="connsiteX23" fmla="*/ 2643188 w 3035301"/>
                  <a:gd name="connsiteY23" fmla="*/ 2148561 h 2178724"/>
                  <a:gd name="connsiteX24" fmla="*/ 404813 w 3035301"/>
                  <a:gd name="connsiteY24" fmla="*/ 2139036 h 2178724"/>
                  <a:gd name="connsiteX25" fmla="*/ 214313 w 3035301"/>
                  <a:gd name="connsiteY25" fmla="*/ 1929486 h 2178724"/>
                  <a:gd name="connsiteX26" fmla="*/ 378396 w 3035301"/>
                  <a:gd name="connsiteY26" fmla="*/ 1019122 h 2178724"/>
                  <a:gd name="connsiteX27" fmla="*/ 395288 w 3035301"/>
                  <a:gd name="connsiteY27" fmla="*/ 148311 h 2178724"/>
                  <a:gd name="connsiteX28" fmla="*/ 604838 w 3035301"/>
                  <a:gd name="connsiteY28" fmla="*/ 129261 h 2178724"/>
                  <a:gd name="connsiteX0" fmla="*/ 604838 w 3035301"/>
                  <a:gd name="connsiteY0" fmla="*/ 129261 h 2178724"/>
                  <a:gd name="connsiteX1" fmla="*/ 585788 w 3035301"/>
                  <a:gd name="connsiteY1" fmla="*/ 824586 h 2178724"/>
                  <a:gd name="connsiteX2" fmla="*/ 852488 w 3035301"/>
                  <a:gd name="connsiteY2" fmla="*/ 872211 h 2178724"/>
                  <a:gd name="connsiteX3" fmla="*/ 957263 w 3035301"/>
                  <a:gd name="connsiteY3" fmla="*/ 383358 h 2178724"/>
                  <a:gd name="connsiteX4" fmla="*/ 1157288 w 3035301"/>
                  <a:gd name="connsiteY4" fmla="*/ 176886 h 2178724"/>
                  <a:gd name="connsiteX5" fmla="*/ 1138238 w 3035301"/>
                  <a:gd name="connsiteY5" fmla="*/ 862686 h 2178724"/>
                  <a:gd name="connsiteX6" fmla="*/ 1328738 w 3035301"/>
                  <a:gd name="connsiteY6" fmla="*/ 881736 h 2178724"/>
                  <a:gd name="connsiteX7" fmla="*/ 1312797 w 3035301"/>
                  <a:gd name="connsiteY7" fmla="*/ 585347 h 2178724"/>
                  <a:gd name="connsiteX8" fmla="*/ 1430103 w 3035301"/>
                  <a:gd name="connsiteY8" fmla="*/ 231795 h 2178724"/>
                  <a:gd name="connsiteX9" fmla="*/ 1500188 w 3035301"/>
                  <a:gd name="connsiteY9" fmla="*/ 910311 h 2178724"/>
                  <a:gd name="connsiteX10" fmla="*/ 1738313 w 3035301"/>
                  <a:gd name="connsiteY10" fmla="*/ 900786 h 2178724"/>
                  <a:gd name="connsiteX11" fmla="*/ 1652487 w 3035301"/>
                  <a:gd name="connsiteY11" fmla="*/ 698809 h 2178724"/>
                  <a:gd name="connsiteX12" fmla="*/ 1900237 w 3035301"/>
                  <a:gd name="connsiteY12" fmla="*/ 517270 h 2178724"/>
                  <a:gd name="connsiteX13" fmla="*/ 1890713 w 3035301"/>
                  <a:gd name="connsiteY13" fmla="*/ 957936 h 2178724"/>
                  <a:gd name="connsiteX14" fmla="*/ 2090738 w 3035301"/>
                  <a:gd name="connsiteY14" fmla="*/ 910311 h 2178724"/>
                  <a:gd name="connsiteX15" fmla="*/ 2119313 w 3035301"/>
                  <a:gd name="connsiteY15" fmla="*/ 138786 h 2178724"/>
                  <a:gd name="connsiteX16" fmla="*/ 2290763 w 3035301"/>
                  <a:gd name="connsiteY16" fmla="*/ 148311 h 2178724"/>
                  <a:gd name="connsiteX17" fmla="*/ 2243138 w 3035301"/>
                  <a:gd name="connsiteY17" fmla="*/ 919836 h 2178724"/>
                  <a:gd name="connsiteX18" fmla="*/ 2433638 w 3035301"/>
                  <a:gd name="connsiteY18" fmla="*/ 910311 h 2178724"/>
                  <a:gd name="connsiteX19" fmla="*/ 2471738 w 3035301"/>
                  <a:gd name="connsiteY19" fmla="*/ 176886 h 2178724"/>
                  <a:gd name="connsiteX20" fmla="*/ 2728913 w 3035301"/>
                  <a:gd name="connsiteY20" fmla="*/ 205461 h 2178724"/>
                  <a:gd name="connsiteX21" fmla="*/ 2633663 w 3035301"/>
                  <a:gd name="connsiteY21" fmla="*/ 986511 h 2178724"/>
                  <a:gd name="connsiteX22" fmla="*/ 2757488 w 3035301"/>
                  <a:gd name="connsiteY22" fmla="*/ 1958061 h 2178724"/>
                  <a:gd name="connsiteX23" fmla="*/ 2643188 w 3035301"/>
                  <a:gd name="connsiteY23" fmla="*/ 2148561 h 2178724"/>
                  <a:gd name="connsiteX24" fmla="*/ 404813 w 3035301"/>
                  <a:gd name="connsiteY24" fmla="*/ 2139036 h 2178724"/>
                  <a:gd name="connsiteX25" fmla="*/ 214313 w 3035301"/>
                  <a:gd name="connsiteY25" fmla="*/ 1929486 h 2178724"/>
                  <a:gd name="connsiteX26" fmla="*/ 378396 w 3035301"/>
                  <a:gd name="connsiteY26" fmla="*/ 1019122 h 2178724"/>
                  <a:gd name="connsiteX27" fmla="*/ 395288 w 3035301"/>
                  <a:gd name="connsiteY27" fmla="*/ 148311 h 2178724"/>
                  <a:gd name="connsiteX28" fmla="*/ 604838 w 3035301"/>
                  <a:gd name="connsiteY28" fmla="*/ 129261 h 2178724"/>
                  <a:gd name="connsiteX0" fmla="*/ 604838 w 3035301"/>
                  <a:gd name="connsiteY0" fmla="*/ 117475 h 2166938"/>
                  <a:gd name="connsiteX1" fmla="*/ 585788 w 3035301"/>
                  <a:gd name="connsiteY1" fmla="*/ 812800 h 2166938"/>
                  <a:gd name="connsiteX2" fmla="*/ 852488 w 3035301"/>
                  <a:gd name="connsiteY2" fmla="*/ 860425 h 2166938"/>
                  <a:gd name="connsiteX3" fmla="*/ 957263 w 3035301"/>
                  <a:gd name="connsiteY3" fmla="*/ 371572 h 2166938"/>
                  <a:gd name="connsiteX4" fmla="*/ 1157288 w 3035301"/>
                  <a:gd name="connsiteY4" fmla="*/ 165100 h 2166938"/>
                  <a:gd name="connsiteX5" fmla="*/ 1138238 w 3035301"/>
                  <a:gd name="connsiteY5" fmla="*/ 850900 h 2166938"/>
                  <a:gd name="connsiteX6" fmla="*/ 1328738 w 3035301"/>
                  <a:gd name="connsiteY6" fmla="*/ 869950 h 2166938"/>
                  <a:gd name="connsiteX7" fmla="*/ 1312797 w 3035301"/>
                  <a:gd name="connsiteY7" fmla="*/ 573561 h 2166938"/>
                  <a:gd name="connsiteX8" fmla="*/ 1430103 w 3035301"/>
                  <a:gd name="connsiteY8" fmla="*/ 220009 h 2166938"/>
                  <a:gd name="connsiteX9" fmla="*/ 1500188 w 3035301"/>
                  <a:gd name="connsiteY9" fmla="*/ 898525 h 2166938"/>
                  <a:gd name="connsiteX10" fmla="*/ 1738313 w 3035301"/>
                  <a:gd name="connsiteY10" fmla="*/ 889000 h 2166938"/>
                  <a:gd name="connsiteX11" fmla="*/ 1652487 w 3035301"/>
                  <a:gd name="connsiteY11" fmla="*/ 687023 h 2166938"/>
                  <a:gd name="connsiteX12" fmla="*/ 1900237 w 3035301"/>
                  <a:gd name="connsiteY12" fmla="*/ 505484 h 2166938"/>
                  <a:gd name="connsiteX13" fmla="*/ 1890713 w 3035301"/>
                  <a:gd name="connsiteY13" fmla="*/ 946150 h 2166938"/>
                  <a:gd name="connsiteX14" fmla="*/ 2090738 w 3035301"/>
                  <a:gd name="connsiteY14" fmla="*/ 898525 h 2166938"/>
                  <a:gd name="connsiteX15" fmla="*/ 2119313 w 3035301"/>
                  <a:gd name="connsiteY15" fmla="*/ 127000 h 2166938"/>
                  <a:gd name="connsiteX16" fmla="*/ 2290763 w 3035301"/>
                  <a:gd name="connsiteY16" fmla="*/ 136525 h 2166938"/>
                  <a:gd name="connsiteX17" fmla="*/ 2243138 w 3035301"/>
                  <a:gd name="connsiteY17" fmla="*/ 908050 h 2166938"/>
                  <a:gd name="connsiteX18" fmla="*/ 2433638 w 3035301"/>
                  <a:gd name="connsiteY18" fmla="*/ 898525 h 2166938"/>
                  <a:gd name="connsiteX19" fmla="*/ 2471738 w 3035301"/>
                  <a:gd name="connsiteY19" fmla="*/ 165100 h 2166938"/>
                  <a:gd name="connsiteX20" fmla="*/ 2728913 w 3035301"/>
                  <a:gd name="connsiteY20" fmla="*/ 193675 h 2166938"/>
                  <a:gd name="connsiteX21" fmla="*/ 2633663 w 3035301"/>
                  <a:gd name="connsiteY21" fmla="*/ 974725 h 2166938"/>
                  <a:gd name="connsiteX22" fmla="*/ 2757488 w 3035301"/>
                  <a:gd name="connsiteY22" fmla="*/ 1946275 h 2166938"/>
                  <a:gd name="connsiteX23" fmla="*/ 2643188 w 3035301"/>
                  <a:gd name="connsiteY23" fmla="*/ 2136775 h 2166938"/>
                  <a:gd name="connsiteX24" fmla="*/ 404813 w 3035301"/>
                  <a:gd name="connsiteY24" fmla="*/ 2127250 h 2166938"/>
                  <a:gd name="connsiteX25" fmla="*/ 214313 w 3035301"/>
                  <a:gd name="connsiteY25" fmla="*/ 1917700 h 2166938"/>
                  <a:gd name="connsiteX26" fmla="*/ 378396 w 3035301"/>
                  <a:gd name="connsiteY26" fmla="*/ 1007336 h 2166938"/>
                  <a:gd name="connsiteX27" fmla="*/ 373030 w 3035301"/>
                  <a:gd name="connsiteY27" fmla="*/ 431525 h 2166938"/>
                  <a:gd name="connsiteX28" fmla="*/ 604838 w 3035301"/>
                  <a:gd name="connsiteY28" fmla="*/ 117475 h 2166938"/>
                  <a:gd name="connsiteX0" fmla="*/ 582580 w 3035301"/>
                  <a:gd name="connsiteY0" fmla="*/ 344399 h 2166938"/>
                  <a:gd name="connsiteX1" fmla="*/ 585788 w 3035301"/>
                  <a:gd name="connsiteY1" fmla="*/ 812800 h 2166938"/>
                  <a:gd name="connsiteX2" fmla="*/ 852488 w 3035301"/>
                  <a:gd name="connsiteY2" fmla="*/ 860425 h 2166938"/>
                  <a:gd name="connsiteX3" fmla="*/ 957263 w 3035301"/>
                  <a:gd name="connsiteY3" fmla="*/ 371572 h 2166938"/>
                  <a:gd name="connsiteX4" fmla="*/ 1157288 w 3035301"/>
                  <a:gd name="connsiteY4" fmla="*/ 165100 h 2166938"/>
                  <a:gd name="connsiteX5" fmla="*/ 1138238 w 3035301"/>
                  <a:gd name="connsiteY5" fmla="*/ 850900 h 2166938"/>
                  <a:gd name="connsiteX6" fmla="*/ 1328738 w 3035301"/>
                  <a:gd name="connsiteY6" fmla="*/ 869950 h 2166938"/>
                  <a:gd name="connsiteX7" fmla="*/ 1312797 w 3035301"/>
                  <a:gd name="connsiteY7" fmla="*/ 573561 h 2166938"/>
                  <a:gd name="connsiteX8" fmla="*/ 1430103 w 3035301"/>
                  <a:gd name="connsiteY8" fmla="*/ 220009 h 2166938"/>
                  <a:gd name="connsiteX9" fmla="*/ 1500188 w 3035301"/>
                  <a:gd name="connsiteY9" fmla="*/ 898525 h 2166938"/>
                  <a:gd name="connsiteX10" fmla="*/ 1738313 w 3035301"/>
                  <a:gd name="connsiteY10" fmla="*/ 889000 h 2166938"/>
                  <a:gd name="connsiteX11" fmla="*/ 1652487 w 3035301"/>
                  <a:gd name="connsiteY11" fmla="*/ 687023 h 2166938"/>
                  <a:gd name="connsiteX12" fmla="*/ 1900237 w 3035301"/>
                  <a:gd name="connsiteY12" fmla="*/ 505484 h 2166938"/>
                  <a:gd name="connsiteX13" fmla="*/ 1890713 w 3035301"/>
                  <a:gd name="connsiteY13" fmla="*/ 946150 h 2166938"/>
                  <a:gd name="connsiteX14" fmla="*/ 2090738 w 3035301"/>
                  <a:gd name="connsiteY14" fmla="*/ 898525 h 2166938"/>
                  <a:gd name="connsiteX15" fmla="*/ 2119313 w 3035301"/>
                  <a:gd name="connsiteY15" fmla="*/ 127000 h 2166938"/>
                  <a:gd name="connsiteX16" fmla="*/ 2290763 w 3035301"/>
                  <a:gd name="connsiteY16" fmla="*/ 136525 h 2166938"/>
                  <a:gd name="connsiteX17" fmla="*/ 2243138 w 3035301"/>
                  <a:gd name="connsiteY17" fmla="*/ 908050 h 2166938"/>
                  <a:gd name="connsiteX18" fmla="*/ 2433638 w 3035301"/>
                  <a:gd name="connsiteY18" fmla="*/ 898525 h 2166938"/>
                  <a:gd name="connsiteX19" fmla="*/ 2471738 w 3035301"/>
                  <a:gd name="connsiteY19" fmla="*/ 165100 h 2166938"/>
                  <a:gd name="connsiteX20" fmla="*/ 2728913 w 3035301"/>
                  <a:gd name="connsiteY20" fmla="*/ 193675 h 2166938"/>
                  <a:gd name="connsiteX21" fmla="*/ 2633663 w 3035301"/>
                  <a:gd name="connsiteY21" fmla="*/ 974725 h 2166938"/>
                  <a:gd name="connsiteX22" fmla="*/ 2757488 w 3035301"/>
                  <a:gd name="connsiteY22" fmla="*/ 1946275 h 2166938"/>
                  <a:gd name="connsiteX23" fmla="*/ 2643188 w 3035301"/>
                  <a:gd name="connsiteY23" fmla="*/ 2136775 h 2166938"/>
                  <a:gd name="connsiteX24" fmla="*/ 404813 w 3035301"/>
                  <a:gd name="connsiteY24" fmla="*/ 2127250 h 2166938"/>
                  <a:gd name="connsiteX25" fmla="*/ 214313 w 3035301"/>
                  <a:gd name="connsiteY25" fmla="*/ 1917700 h 2166938"/>
                  <a:gd name="connsiteX26" fmla="*/ 378396 w 3035301"/>
                  <a:gd name="connsiteY26" fmla="*/ 1007336 h 2166938"/>
                  <a:gd name="connsiteX27" fmla="*/ 373030 w 3035301"/>
                  <a:gd name="connsiteY27" fmla="*/ 431525 h 2166938"/>
                  <a:gd name="connsiteX28" fmla="*/ 582580 w 3035301"/>
                  <a:gd name="connsiteY28" fmla="*/ 344399 h 21669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3035301" h="2166938">
                    <a:moveTo>
                      <a:pt x="582580" y="344399"/>
                    </a:moveTo>
                    <a:cubicBezTo>
                      <a:pt x="618040" y="407945"/>
                      <a:pt x="540803" y="726796"/>
                      <a:pt x="585788" y="812800"/>
                    </a:cubicBezTo>
                    <a:cubicBezTo>
                      <a:pt x="630773" y="898804"/>
                      <a:pt x="790576" y="933963"/>
                      <a:pt x="852488" y="860425"/>
                    </a:cubicBezTo>
                    <a:cubicBezTo>
                      <a:pt x="914401" y="786887"/>
                      <a:pt x="906463" y="487459"/>
                      <a:pt x="957263" y="371572"/>
                    </a:cubicBezTo>
                    <a:cubicBezTo>
                      <a:pt x="1008063" y="255685"/>
                      <a:pt x="1127126" y="85212"/>
                      <a:pt x="1157288" y="165100"/>
                    </a:cubicBezTo>
                    <a:cubicBezTo>
                      <a:pt x="1187451" y="244988"/>
                      <a:pt x="1109663" y="733425"/>
                      <a:pt x="1138238" y="850900"/>
                    </a:cubicBezTo>
                    <a:cubicBezTo>
                      <a:pt x="1166813" y="968375"/>
                      <a:pt x="1299645" y="916173"/>
                      <a:pt x="1328738" y="869950"/>
                    </a:cubicBezTo>
                    <a:cubicBezTo>
                      <a:pt x="1357831" y="823727"/>
                      <a:pt x="1295903" y="681884"/>
                      <a:pt x="1312797" y="573561"/>
                    </a:cubicBezTo>
                    <a:cubicBezTo>
                      <a:pt x="1329691" y="465238"/>
                      <a:pt x="1398871" y="165848"/>
                      <a:pt x="1430103" y="220009"/>
                    </a:cubicBezTo>
                    <a:cubicBezTo>
                      <a:pt x="1461335" y="274170"/>
                      <a:pt x="1448820" y="787027"/>
                      <a:pt x="1500188" y="898525"/>
                    </a:cubicBezTo>
                    <a:cubicBezTo>
                      <a:pt x="1551556" y="1010024"/>
                      <a:pt x="1712930" y="924250"/>
                      <a:pt x="1738313" y="889000"/>
                    </a:cubicBezTo>
                    <a:cubicBezTo>
                      <a:pt x="1763696" y="853750"/>
                      <a:pt x="1625500" y="750942"/>
                      <a:pt x="1652487" y="687023"/>
                    </a:cubicBezTo>
                    <a:cubicBezTo>
                      <a:pt x="1679474" y="623104"/>
                      <a:pt x="1860533" y="462296"/>
                      <a:pt x="1900237" y="505484"/>
                    </a:cubicBezTo>
                    <a:cubicBezTo>
                      <a:pt x="1939941" y="548672"/>
                      <a:pt x="1858963" y="880643"/>
                      <a:pt x="1890713" y="946150"/>
                    </a:cubicBezTo>
                    <a:cubicBezTo>
                      <a:pt x="1922463" y="1011657"/>
                      <a:pt x="2052638" y="1035050"/>
                      <a:pt x="2090738" y="898525"/>
                    </a:cubicBezTo>
                    <a:cubicBezTo>
                      <a:pt x="2128838" y="762000"/>
                      <a:pt x="2085976" y="254000"/>
                      <a:pt x="2119313" y="127000"/>
                    </a:cubicBezTo>
                    <a:cubicBezTo>
                      <a:pt x="2152650" y="0"/>
                      <a:pt x="2270126" y="6350"/>
                      <a:pt x="2290763" y="136525"/>
                    </a:cubicBezTo>
                    <a:cubicBezTo>
                      <a:pt x="2311400" y="266700"/>
                      <a:pt x="2219326" y="781050"/>
                      <a:pt x="2243138" y="908050"/>
                    </a:cubicBezTo>
                    <a:cubicBezTo>
                      <a:pt x="2266950" y="1035050"/>
                      <a:pt x="2395538" y="1022350"/>
                      <a:pt x="2433638" y="898525"/>
                    </a:cubicBezTo>
                    <a:cubicBezTo>
                      <a:pt x="2471738" y="774700"/>
                      <a:pt x="2422526" y="282575"/>
                      <a:pt x="2471738" y="165100"/>
                    </a:cubicBezTo>
                    <a:cubicBezTo>
                      <a:pt x="2520950" y="47625"/>
                      <a:pt x="2701926" y="58738"/>
                      <a:pt x="2728913" y="193675"/>
                    </a:cubicBezTo>
                    <a:cubicBezTo>
                      <a:pt x="2755900" y="328612"/>
                      <a:pt x="2628901" y="682625"/>
                      <a:pt x="2633663" y="974725"/>
                    </a:cubicBezTo>
                    <a:cubicBezTo>
                      <a:pt x="2883271" y="1289519"/>
                      <a:pt x="2755901" y="1752600"/>
                      <a:pt x="2757488" y="1946275"/>
                    </a:cubicBezTo>
                    <a:cubicBezTo>
                      <a:pt x="2759075" y="2139950"/>
                      <a:pt x="3035301" y="2106613"/>
                      <a:pt x="2643188" y="2136775"/>
                    </a:cubicBezTo>
                    <a:cubicBezTo>
                      <a:pt x="2251076" y="2166938"/>
                      <a:pt x="809626" y="2163763"/>
                      <a:pt x="404813" y="2127250"/>
                    </a:cubicBezTo>
                    <a:cubicBezTo>
                      <a:pt x="0" y="2090737"/>
                      <a:pt x="218716" y="2104352"/>
                      <a:pt x="214313" y="1917700"/>
                    </a:cubicBezTo>
                    <a:cubicBezTo>
                      <a:pt x="209910" y="1731048"/>
                      <a:pt x="147905" y="1190737"/>
                      <a:pt x="378396" y="1007336"/>
                    </a:cubicBezTo>
                    <a:cubicBezTo>
                      <a:pt x="408558" y="710474"/>
                      <a:pt x="338999" y="542015"/>
                      <a:pt x="373030" y="431525"/>
                    </a:cubicBezTo>
                    <a:cubicBezTo>
                      <a:pt x="407061" y="321036"/>
                      <a:pt x="547120" y="280853"/>
                      <a:pt x="582580" y="344399"/>
                    </a:cubicBezTo>
                    <a:close/>
                  </a:path>
                </a:pathLst>
              </a:custGeom>
              <a:solidFill>
                <a:srgbClr val="FF7C80"/>
              </a:solidFill>
              <a:ln w="127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/>
              </a:p>
            </p:txBody>
          </p:sp>
          <p:sp>
            <p:nvSpPr>
              <p:cNvPr id="43" name="Oval 85">
                <a:extLst>
                  <a:ext uri="{FF2B5EF4-FFF2-40B4-BE49-F238E27FC236}">
                    <a16:creationId xmlns:a16="http://schemas.microsoft.com/office/drawing/2014/main" id="{D6CFA12D-CC2E-44A0-9DA3-42EFE8A7AEAB}"/>
                  </a:ext>
                </a:extLst>
              </p:cNvPr>
              <p:cNvSpPr/>
              <p:nvPr/>
            </p:nvSpPr>
            <p:spPr>
              <a:xfrm flipH="1">
                <a:off x="2923560" y="3865710"/>
                <a:ext cx="284888" cy="143165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/>
              </a:p>
            </p:txBody>
          </p:sp>
        </p:grpSp>
        <p:grpSp>
          <p:nvGrpSpPr>
            <p:cNvPr id="37940" name="Group 44">
              <a:extLst>
                <a:ext uri="{FF2B5EF4-FFF2-40B4-BE49-F238E27FC236}">
                  <a16:creationId xmlns:a16="http://schemas.microsoft.com/office/drawing/2014/main" id="{1342E759-56B9-41F0-838C-58807FBE5DD0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4290671" y="2429038"/>
              <a:ext cx="473677" cy="438392"/>
              <a:chOff x="1514475" y="3204457"/>
              <a:chExt cx="1000125" cy="1015118"/>
            </a:xfrm>
          </p:grpSpPr>
          <p:sp>
            <p:nvSpPr>
              <p:cNvPr id="40" name="Freeform 82">
                <a:extLst>
                  <a:ext uri="{FF2B5EF4-FFF2-40B4-BE49-F238E27FC236}">
                    <a16:creationId xmlns:a16="http://schemas.microsoft.com/office/drawing/2014/main" id="{9FE12495-46AD-44B5-AC1A-B45BA46E282A}"/>
                  </a:ext>
                </a:extLst>
              </p:cNvPr>
              <p:cNvSpPr/>
              <p:nvPr/>
            </p:nvSpPr>
            <p:spPr>
              <a:xfrm flipH="1">
                <a:off x="1514084" y="3204956"/>
                <a:ext cx="1002133" cy="1013155"/>
              </a:xfrm>
              <a:custGeom>
                <a:avLst/>
                <a:gdLst>
                  <a:gd name="connsiteX0" fmla="*/ 300037 w 2451099"/>
                  <a:gd name="connsiteY0" fmla="*/ 1957387 h 2179637"/>
                  <a:gd name="connsiteX1" fmla="*/ 328612 w 2451099"/>
                  <a:gd name="connsiteY1" fmla="*/ 900112 h 2179637"/>
                  <a:gd name="connsiteX2" fmla="*/ 471487 w 2451099"/>
                  <a:gd name="connsiteY2" fmla="*/ 804862 h 2179637"/>
                  <a:gd name="connsiteX3" fmla="*/ 585787 w 2451099"/>
                  <a:gd name="connsiteY3" fmla="*/ 157162 h 2179637"/>
                  <a:gd name="connsiteX4" fmla="*/ 747712 w 2451099"/>
                  <a:gd name="connsiteY4" fmla="*/ 204787 h 2179637"/>
                  <a:gd name="connsiteX5" fmla="*/ 747712 w 2451099"/>
                  <a:gd name="connsiteY5" fmla="*/ 862012 h 2179637"/>
                  <a:gd name="connsiteX6" fmla="*/ 947737 w 2451099"/>
                  <a:gd name="connsiteY6" fmla="*/ 890587 h 2179637"/>
                  <a:gd name="connsiteX7" fmla="*/ 985837 w 2451099"/>
                  <a:gd name="connsiteY7" fmla="*/ 147637 h 2179637"/>
                  <a:gd name="connsiteX8" fmla="*/ 1195387 w 2451099"/>
                  <a:gd name="connsiteY8" fmla="*/ 128587 h 2179637"/>
                  <a:gd name="connsiteX9" fmla="*/ 1195387 w 2451099"/>
                  <a:gd name="connsiteY9" fmla="*/ 919162 h 2179637"/>
                  <a:gd name="connsiteX10" fmla="*/ 1395412 w 2451099"/>
                  <a:gd name="connsiteY10" fmla="*/ 747712 h 2179637"/>
                  <a:gd name="connsiteX11" fmla="*/ 1366837 w 2451099"/>
                  <a:gd name="connsiteY11" fmla="*/ 147637 h 2179637"/>
                  <a:gd name="connsiteX12" fmla="*/ 1519237 w 2451099"/>
                  <a:gd name="connsiteY12" fmla="*/ 138112 h 2179637"/>
                  <a:gd name="connsiteX13" fmla="*/ 1538287 w 2451099"/>
                  <a:gd name="connsiteY13" fmla="*/ 871537 h 2179637"/>
                  <a:gd name="connsiteX14" fmla="*/ 1681162 w 2451099"/>
                  <a:gd name="connsiteY14" fmla="*/ 928687 h 2179637"/>
                  <a:gd name="connsiteX15" fmla="*/ 1709737 w 2451099"/>
                  <a:gd name="connsiteY15" fmla="*/ 138112 h 2179637"/>
                  <a:gd name="connsiteX16" fmla="*/ 1871662 w 2451099"/>
                  <a:gd name="connsiteY16" fmla="*/ 185737 h 2179637"/>
                  <a:gd name="connsiteX17" fmla="*/ 1852612 w 2451099"/>
                  <a:gd name="connsiteY17" fmla="*/ 919162 h 2179637"/>
                  <a:gd name="connsiteX18" fmla="*/ 2043112 w 2451099"/>
                  <a:gd name="connsiteY18" fmla="*/ 966787 h 2179637"/>
                  <a:gd name="connsiteX19" fmla="*/ 2090737 w 2451099"/>
                  <a:gd name="connsiteY19" fmla="*/ 166687 h 2179637"/>
                  <a:gd name="connsiteX20" fmla="*/ 2214562 w 2451099"/>
                  <a:gd name="connsiteY20" fmla="*/ 242887 h 2179637"/>
                  <a:gd name="connsiteX21" fmla="*/ 2138362 w 2451099"/>
                  <a:gd name="connsiteY21" fmla="*/ 966787 h 2179637"/>
                  <a:gd name="connsiteX22" fmla="*/ 2243137 w 2451099"/>
                  <a:gd name="connsiteY22" fmla="*/ 947737 h 2179637"/>
                  <a:gd name="connsiteX23" fmla="*/ 2243137 w 2451099"/>
                  <a:gd name="connsiteY23" fmla="*/ 1995487 h 2179637"/>
                  <a:gd name="connsiteX24" fmla="*/ 2128837 w 2451099"/>
                  <a:gd name="connsiteY24" fmla="*/ 2052637 h 2179637"/>
                  <a:gd name="connsiteX25" fmla="*/ 300037 w 2451099"/>
                  <a:gd name="connsiteY25" fmla="*/ 1957387 h 2179637"/>
                  <a:gd name="connsiteX0" fmla="*/ 322262 w 2473324"/>
                  <a:gd name="connsiteY0" fmla="*/ 1957387 h 2179637"/>
                  <a:gd name="connsiteX1" fmla="*/ 217487 w 2473324"/>
                  <a:gd name="connsiteY1" fmla="*/ 1814512 h 2179637"/>
                  <a:gd name="connsiteX2" fmla="*/ 350837 w 2473324"/>
                  <a:gd name="connsiteY2" fmla="*/ 900112 h 2179637"/>
                  <a:gd name="connsiteX3" fmla="*/ 493712 w 2473324"/>
                  <a:gd name="connsiteY3" fmla="*/ 804862 h 2179637"/>
                  <a:gd name="connsiteX4" fmla="*/ 608012 w 2473324"/>
                  <a:gd name="connsiteY4" fmla="*/ 157162 h 2179637"/>
                  <a:gd name="connsiteX5" fmla="*/ 769937 w 2473324"/>
                  <a:gd name="connsiteY5" fmla="*/ 204787 h 2179637"/>
                  <a:gd name="connsiteX6" fmla="*/ 769937 w 2473324"/>
                  <a:gd name="connsiteY6" fmla="*/ 862012 h 2179637"/>
                  <a:gd name="connsiteX7" fmla="*/ 969962 w 2473324"/>
                  <a:gd name="connsiteY7" fmla="*/ 890587 h 2179637"/>
                  <a:gd name="connsiteX8" fmla="*/ 1008062 w 2473324"/>
                  <a:gd name="connsiteY8" fmla="*/ 147637 h 2179637"/>
                  <a:gd name="connsiteX9" fmla="*/ 1217612 w 2473324"/>
                  <a:gd name="connsiteY9" fmla="*/ 128587 h 2179637"/>
                  <a:gd name="connsiteX10" fmla="*/ 1217612 w 2473324"/>
                  <a:gd name="connsiteY10" fmla="*/ 919162 h 2179637"/>
                  <a:gd name="connsiteX11" fmla="*/ 1417637 w 2473324"/>
                  <a:gd name="connsiteY11" fmla="*/ 747712 h 2179637"/>
                  <a:gd name="connsiteX12" fmla="*/ 1389062 w 2473324"/>
                  <a:gd name="connsiteY12" fmla="*/ 147637 h 2179637"/>
                  <a:gd name="connsiteX13" fmla="*/ 1541462 w 2473324"/>
                  <a:gd name="connsiteY13" fmla="*/ 138112 h 2179637"/>
                  <a:gd name="connsiteX14" fmla="*/ 1560512 w 2473324"/>
                  <a:gd name="connsiteY14" fmla="*/ 871537 h 2179637"/>
                  <a:gd name="connsiteX15" fmla="*/ 1703387 w 2473324"/>
                  <a:gd name="connsiteY15" fmla="*/ 928687 h 2179637"/>
                  <a:gd name="connsiteX16" fmla="*/ 1731962 w 2473324"/>
                  <a:gd name="connsiteY16" fmla="*/ 138112 h 2179637"/>
                  <a:gd name="connsiteX17" fmla="*/ 1893887 w 2473324"/>
                  <a:gd name="connsiteY17" fmla="*/ 185737 h 2179637"/>
                  <a:gd name="connsiteX18" fmla="*/ 1874837 w 2473324"/>
                  <a:gd name="connsiteY18" fmla="*/ 919162 h 2179637"/>
                  <a:gd name="connsiteX19" fmla="*/ 2065337 w 2473324"/>
                  <a:gd name="connsiteY19" fmla="*/ 966787 h 2179637"/>
                  <a:gd name="connsiteX20" fmla="*/ 2112962 w 2473324"/>
                  <a:gd name="connsiteY20" fmla="*/ 166687 h 2179637"/>
                  <a:gd name="connsiteX21" fmla="*/ 2236787 w 2473324"/>
                  <a:gd name="connsiteY21" fmla="*/ 242887 h 2179637"/>
                  <a:gd name="connsiteX22" fmla="*/ 2160587 w 2473324"/>
                  <a:gd name="connsiteY22" fmla="*/ 966787 h 2179637"/>
                  <a:gd name="connsiteX23" fmla="*/ 2265362 w 2473324"/>
                  <a:gd name="connsiteY23" fmla="*/ 947737 h 2179637"/>
                  <a:gd name="connsiteX24" fmla="*/ 2265362 w 2473324"/>
                  <a:gd name="connsiteY24" fmla="*/ 1995487 h 2179637"/>
                  <a:gd name="connsiteX25" fmla="*/ 2151062 w 2473324"/>
                  <a:gd name="connsiteY25" fmla="*/ 2052637 h 2179637"/>
                  <a:gd name="connsiteX26" fmla="*/ 322262 w 2473324"/>
                  <a:gd name="connsiteY26" fmla="*/ 1957387 h 2179637"/>
                  <a:gd name="connsiteX0" fmla="*/ 322262 w 2474912"/>
                  <a:gd name="connsiteY0" fmla="*/ 1957387 h 2070099"/>
                  <a:gd name="connsiteX1" fmla="*/ 217487 w 2474912"/>
                  <a:gd name="connsiteY1" fmla="*/ 1814512 h 2070099"/>
                  <a:gd name="connsiteX2" fmla="*/ 350837 w 2474912"/>
                  <a:gd name="connsiteY2" fmla="*/ 900112 h 2070099"/>
                  <a:gd name="connsiteX3" fmla="*/ 493712 w 2474912"/>
                  <a:gd name="connsiteY3" fmla="*/ 804862 h 2070099"/>
                  <a:gd name="connsiteX4" fmla="*/ 608012 w 2474912"/>
                  <a:gd name="connsiteY4" fmla="*/ 157162 h 2070099"/>
                  <a:gd name="connsiteX5" fmla="*/ 769937 w 2474912"/>
                  <a:gd name="connsiteY5" fmla="*/ 204787 h 2070099"/>
                  <a:gd name="connsiteX6" fmla="*/ 769937 w 2474912"/>
                  <a:gd name="connsiteY6" fmla="*/ 862012 h 2070099"/>
                  <a:gd name="connsiteX7" fmla="*/ 969962 w 2474912"/>
                  <a:gd name="connsiteY7" fmla="*/ 890587 h 2070099"/>
                  <a:gd name="connsiteX8" fmla="*/ 1008062 w 2474912"/>
                  <a:gd name="connsiteY8" fmla="*/ 147637 h 2070099"/>
                  <a:gd name="connsiteX9" fmla="*/ 1217612 w 2474912"/>
                  <a:gd name="connsiteY9" fmla="*/ 128587 h 2070099"/>
                  <a:gd name="connsiteX10" fmla="*/ 1217612 w 2474912"/>
                  <a:gd name="connsiteY10" fmla="*/ 919162 h 2070099"/>
                  <a:gd name="connsiteX11" fmla="*/ 1417637 w 2474912"/>
                  <a:gd name="connsiteY11" fmla="*/ 747712 h 2070099"/>
                  <a:gd name="connsiteX12" fmla="*/ 1389062 w 2474912"/>
                  <a:gd name="connsiteY12" fmla="*/ 147637 h 2070099"/>
                  <a:gd name="connsiteX13" fmla="*/ 1541462 w 2474912"/>
                  <a:gd name="connsiteY13" fmla="*/ 138112 h 2070099"/>
                  <a:gd name="connsiteX14" fmla="*/ 1560512 w 2474912"/>
                  <a:gd name="connsiteY14" fmla="*/ 871537 h 2070099"/>
                  <a:gd name="connsiteX15" fmla="*/ 1703387 w 2474912"/>
                  <a:gd name="connsiteY15" fmla="*/ 928687 h 2070099"/>
                  <a:gd name="connsiteX16" fmla="*/ 1731962 w 2474912"/>
                  <a:gd name="connsiteY16" fmla="*/ 138112 h 2070099"/>
                  <a:gd name="connsiteX17" fmla="*/ 1893887 w 2474912"/>
                  <a:gd name="connsiteY17" fmla="*/ 185737 h 2070099"/>
                  <a:gd name="connsiteX18" fmla="*/ 1874837 w 2474912"/>
                  <a:gd name="connsiteY18" fmla="*/ 919162 h 2070099"/>
                  <a:gd name="connsiteX19" fmla="*/ 2065337 w 2474912"/>
                  <a:gd name="connsiteY19" fmla="*/ 966787 h 2070099"/>
                  <a:gd name="connsiteX20" fmla="*/ 2112962 w 2474912"/>
                  <a:gd name="connsiteY20" fmla="*/ 166687 h 2070099"/>
                  <a:gd name="connsiteX21" fmla="*/ 2236787 w 2474912"/>
                  <a:gd name="connsiteY21" fmla="*/ 242887 h 2070099"/>
                  <a:gd name="connsiteX22" fmla="*/ 2160587 w 2474912"/>
                  <a:gd name="connsiteY22" fmla="*/ 966787 h 2070099"/>
                  <a:gd name="connsiteX23" fmla="*/ 2265362 w 2474912"/>
                  <a:gd name="connsiteY23" fmla="*/ 947737 h 2070099"/>
                  <a:gd name="connsiteX24" fmla="*/ 2265362 w 2474912"/>
                  <a:gd name="connsiteY24" fmla="*/ 1852612 h 2070099"/>
                  <a:gd name="connsiteX25" fmla="*/ 2151062 w 2474912"/>
                  <a:gd name="connsiteY25" fmla="*/ 2052637 h 2070099"/>
                  <a:gd name="connsiteX26" fmla="*/ 322262 w 2474912"/>
                  <a:gd name="connsiteY26" fmla="*/ 1957387 h 2070099"/>
                  <a:gd name="connsiteX0" fmla="*/ 323850 w 2486025"/>
                  <a:gd name="connsiteY0" fmla="*/ 1957387 h 2027237"/>
                  <a:gd name="connsiteX1" fmla="*/ 219075 w 2486025"/>
                  <a:gd name="connsiteY1" fmla="*/ 1814512 h 2027237"/>
                  <a:gd name="connsiteX2" fmla="*/ 352425 w 2486025"/>
                  <a:gd name="connsiteY2" fmla="*/ 900112 h 2027237"/>
                  <a:gd name="connsiteX3" fmla="*/ 495300 w 2486025"/>
                  <a:gd name="connsiteY3" fmla="*/ 804862 h 2027237"/>
                  <a:gd name="connsiteX4" fmla="*/ 609600 w 2486025"/>
                  <a:gd name="connsiteY4" fmla="*/ 157162 h 2027237"/>
                  <a:gd name="connsiteX5" fmla="*/ 771525 w 2486025"/>
                  <a:gd name="connsiteY5" fmla="*/ 204787 h 2027237"/>
                  <a:gd name="connsiteX6" fmla="*/ 771525 w 2486025"/>
                  <a:gd name="connsiteY6" fmla="*/ 862012 h 2027237"/>
                  <a:gd name="connsiteX7" fmla="*/ 971550 w 2486025"/>
                  <a:gd name="connsiteY7" fmla="*/ 890587 h 2027237"/>
                  <a:gd name="connsiteX8" fmla="*/ 1009650 w 2486025"/>
                  <a:gd name="connsiteY8" fmla="*/ 147637 h 2027237"/>
                  <a:gd name="connsiteX9" fmla="*/ 1219200 w 2486025"/>
                  <a:gd name="connsiteY9" fmla="*/ 128587 h 2027237"/>
                  <a:gd name="connsiteX10" fmla="*/ 1219200 w 2486025"/>
                  <a:gd name="connsiteY10" fmla="*/ 919162 h 2027237"/>
                  <a:gd name="connsiteX11" fmla="*/ 1419225 w 2486025"/>
                  <a:gd name="connsiteY11" fmla="*/ 747712 h 2027237"/>
                  <a:gd name="connsiteX12" fmla="*/ 1390650 w 2486025"/>
                  <a:gd name="connsiteY12" fmla="*/ 147637 h 2027237"/>
                  <a:gd name="connsiteX13" fmla="*/ 1543050 w 2486025"/>
                  <a:gd name="connsiteY13" fmla="*/ 138112 h 2027237"/>
                  <a:gd name="connsiteX14" fmla="*/ 1562100 w 2486025"/>
                  <a:gd name="connsiteY14" fmla="*/ 871537 h 2027237"/>
                  <a:gd name="connsiteX15" fmla="*/ 1704975 w 2486025"/>
                  <a:gd name="connsiteY15" fmla="*/ 928687 h 2027237"/>
                  <a:gd name="connsiteX16" fmla="*/ 1733550 w 2486025"/>
                  <a:gd name="connsiteY16" fmla="*/ 138112 h 2027237"/>
                  <a:gd name="connsiteX17" fmla="*/ 1895475 w 2486025"/>
                  <a:gd name="connsiteY17" fmla="*/ 185737 h 2027237"/>
                  <a:gd name="connsiteX18" fmla="*/ 1876425 w 2486025"/>
                  <a:gd name="connsiteY18" fmla="*/ 919162 h 2027237"/>
                  <a:gd name="connsiteX19" fmla="*/ 2066925 w 2486025"/>
                  <a:gd name="connsiteY19" fmla="*/ 966787 h 2027237"/>
                  <a:gd name="connsiteX20" fmla="*/ 2114550 w 2486025"/>
                  <a:gd name="connsiteY20" fmla="*/ 166687 h 2027237"/>
                  <a:gd name="connsiteX21" fmla="*/ 2238375 w 2486025"/>
                  <a:gd name="connsiteY21" fmla="*/ 242887 h 2027237"/>
                  <a:gd name="connsiteX22" fmla="*/ 2162175 w 2486025"/>
                  <a:gd name="connsiteY22" fmla="*/ 966787 h 2027237"/>
                  <a:gd name="connsiteX23" fmla="*/ 2266950 w 2486025"/>
                  <a:gd name="connsiteY23" fmla="*/ 947737 h 2027237"/>
                  <a:gd name="connsiteX24" fmla="*/ 2266950 w 2486025"/>
                  <a:gd name="connsiteY24" fmla="*/ 1852612 h 2027237"/>
                  <a:gd name="connsiteX25" fmla="*/ 2162175 w 2486025"/>
                  <a:gd name="connsiteY25" fmla="*/ 1995487 h 2027237"/>
                  <a:gd name="connsiteX26" fmla="*/ 323850 w 2486025"/>
                  <a:gd name="connsiteY26" fmla="*/ 1957387 h 2027237"/>
                  <a:gd name="connsiteX0" fmla="*/ 323850 w 2295525"/>
                  <a:gd name="connsiteY0" fmla="*/ 1957387 h 2027237"/>
                  <a:gd name="connsiteX1" fmla="*/ 219075 w 2295525"/>
                  <a:gd name="connsiteY1" fmla="*/ 1814512 h 2027237"/>
                  <a:gd name="connsiteX2" fmla="*/ 352425 w 2295525"/>
                  <a:gd name="connsiteY2" fmla="*/ 900112 h 2027237"/>
                  <a:gd name="connsiteX3" fmla="*/ 495300 w 2295525"/>
                  <a:gd name="connsiteY3" fmla="*/ 804862 h 2027237"/>
                  <a:gd name="connsiteX4" fmla="*/ 609600 w 2295525"/>
                  <a:gd name="connsiteY4" fmla="*/ 157162 h 2027237"/>
                  <a:gd name="connsiteX5" fmla="*/ 771525 w 2295525"/>
                  <a:gd name="connsiteY5" fmla="*/ 204787 h 2027237"/>
                  <a:gd name="connsiteX6" fmla="*/ 771525 w 2295525"/>
                  <a:gd name="connsiteY6" fmla="*/ 862012 h 2027237"/>
                  <a:gd name="connsiteX7" fmla="*/ 971550 w 2295525"/>
                  <a:gd name="connsiteY7" fmla="*/ 890587 h 2027237"/>
                  <a:gd name="connsiteX8" fmla="*/ 1009650 w 2295525"/>
                  <a:gd name="connsiteY8" fmla="*/ 147637 h 2027237"/>
                  <a:gd name="connsiteX9" fmla="*/ 1219200 w 2295525"/>
                  <a:gd name="connsiteY9" fmla="*/ 128587 h 2027237"/>
                  <a:gd name="connsiteX10" fmla="*/ 1219200 w 2295525"/>
                  <a:gd name="connsiteY10" fmla="*/ 919162 h 2027237"/>
                  <a:gd name="connsiteX11" fmla="*/ 1419225 w 2295525"/>
                  <a:gd name="connsiteY11" fmla="*/ 747712 h 2027237"/>
                  <a:gd name="connsiteX12" fmla="*/ 1390650 w 2295525"/>
                  <a:gd name="connsiteY12" fmla="*/ 147637 h 2027237"/>
                  <a:gd name="connsiteX13" fmla="*/ 1543050 w 2295525"/>
                  <a:gd name="connsiteY13" fmla="*/ 138112 h 2027237"/>
                  <a:gd name="connsiteX14" fmla="*/ 1562100 w 2295525"/>
                  <a:gd name="connsiteY14" fmla="*/ 871537 h 2027237"/>
                  <a:gd name="connsiteX15" fmla="*/ 1704975 w 2295525"/>
                  <a:gd name="connsiteY15" fmla="*/ 928687 h 2027237"/>
                  <a:gd name="connsiteX16" fmla="*/ 1733550 w 2295525"/>
                  <a:gd name="connsiteY16" fmla="*/ 138112 h 2027237"/>
                  <a:gd name="connsiteX17" fmla="*/ 1895475 w 2295525"/>
                  <a:gd name="connsiteY17" fmla="*/ 185737 h 2027237"/>
                  <a:gd name="connsiteX18" fmla="*/ 1876425 w 2295525"/>
                  <a:gd name="connsiteY18" fmla="*/ 919162 h 2027237"/>
                  <a:gd name="connsiteX19" fmla="*/ 2066925 w 2295525"/>
                  <a:gd name="connsiteY19" fmla="*/ 966787 h 2027237"/>
                  <a:gd name="connsiteX20" fmla="*/ 2114550 w 2295525"/>
                  <a:gd name="connsiteY20" fmla="*/ 166687 h 2027237"/>
                  <a:gd name="connsiteX21" fmla="*/ 2238375 w 2295525"/>
                  <a:gd name="connsiteY21" fmla="*/ 242887 h 2027237"/>
                  <a:gd name="connsiteX22" fmla="*/ 2162175 w 2295525"/>
                  <a:gd name="connsiteY22" fmla="*/ 966787 h 2027237"/>
                  <a:gd name="connsiteX23" fmla="*/ 2266950 w 2295525"/>
                  <a:gd name="connsiteY23" fmla="*/ 947737 h 2027237"/>
                  <a:gd name="connsiteX24" fmla="*/ 2266950 w 2295525"/>
                  <a:gd name="connsiteY24" fmla="*/ 1852612 h 2027237"/>
                  <a:gd name="connsiteX25" fmla="*/ 2162175 w 2295525"/>
                  <a:gd name="connsiteY25" fmla="*/ 1995487 h 2027237"/>
                  <a:gd name="connsiteX26" fmla="*/ 323850 w 2295525"/>
                  <a:gd name="connsiteY26" fmla="*/ 1957387 h 2027237"/>
                  <a:gd name="connsiteX0" fmla="*/ 323850 w 2371725"/>
                  <a:gd name="connsiteY0" fmla="*/ 1957387 h 2027237"/>
                  <a:gd name="connsiteX1" fmla="*/ 219075 w 2371725"/>
                  <a:gd name="connsiteY1" fmla="*/ 1814512 h 2027237"/>
                  <a:gd name="connsiteX2" fmla="*/ 352425 w 2371725"/>
                  <a:gd name="connsiteY2" fmla="*/ 900112 h 2027237"/>
                  <a:gd name="connsiteX3" fmla="*/ 495300 w 2371725"/>
                  <a:gd name="connsiteY3" fmla="*/ 804862 h 2027237"/>
                  <a:gd name="connsiteX4" fmla="*/ 609600 w 2371725"/>
                  <a:gd name="connsiteY4" fmla="*/ 157162 h 2027237"/>
                  <a:gd name="connsiteX5" fmla="*/ 771525 w 2371725"/>
                  <a:gd name="connsiteY5" fmla="*/ 204787 h 2027237"/>
                  <a:gd name="connsiteX6" fmla="*/ 771525 w 2371725"/>
                  <a:gd name="connsiteY6" fmla="*/ 862012 h 2027237"/>
                  <a:gd name="connsiteX7" fmla="*/ 971550 w 2371725"/>
                  <a:gd name="connsiteY7" fmla="*/ 890587 h 2027237"/>
                  <a:gd name="connsiteX8" fmla="*/ 1009650 w 2371725"/>
                  <a:gd name="connsiteY8" fmla="*/ 147637 h 2027237"/>
                  <a:gd name="connsiteX9" fmla="*/ 1219200 w 2371725"/>
                  <a:gd name="connsiteY9" fmla="*/ 128587 h 2027237"/>
                  <a:gd name="connsiteX10" fmla="*/ 1219200 w 2371725"/>
                  <a:gd name="connsiteY10" fmla="*/ 919162 h 2027237"/>
                  <a:gd name="connsiteX11" fmla="*/ 1419225 w 2371725"/>
                  <a:gd name="connsiteY11" fmla="*/ 747712 h 2027237"/>
                  <a:gd name="connsiteX12" fmla="*/ 1390650 w 2371725"/>
                  <a:gd name="connsiteY12" fmla="*/ 147637 h 2027237"/>
                  <a:gd name="connsiteX13" fmla="*/ 1543050 w 2371725"/>
                  <a:gd name="connsiteY13" fmla="*/ 138112 h 2027237"/>
                  <a:gd name="connsiteX14" fmla="*/ 1562100 w 2371725"/>
                  <a:gd name="connsiteY14" fmla="*/ 871537 h 2027237"/>
                  <a:gd name="connsiteX15" fmla="*/ 1704975 w 2371725"/>
                  <a:gd name="connsiteY15" fmla="*/ 928687 h 2027237"/>
                  <a:gd name="connsiteX16" fmla="*/ 1733550 w 2371725"/>
                  <a:gd name="connsiteY16" fmla="*/ 138112 h 2027237"/>
                  <a:gd name="connsiteX17" fmla="*/ 1895475 w 2371725"/>
                  <a:gd name="connsiteY17" fmla="*/ 185737 h 2027237"/>
                  <a:gd name="connsiteX18" fmla="*/ 1876425 w 2371725"/>
                  <a:gd name="connsiteY18" fmla="*/ 919162 h 2027237"/>
                  <a:gd name="connsiteX19" fmla="*/ 2066925 w 2371725"/>
                  <a:gd name="connsiteY19" fmla="*/ 966787 h 2027237"/>
                  <a:gd name="connsiteX20" fmla="*/ 2114550 w 2371725"/>
                  <a:gd name="connsiteY20" fmla="*/ 166687 h 2027237"/>
                  <a:gd name="connsiteX21" fmla="*/ 2238375 w 2371725"/>
                  <a:gd name="connsiteY21" fmla="*/ 242887 h 2027237"/>
                  <a:gd name="connsiteX22" fmla="*/ 2162175 w 2371725"/>
                  <a:gd name="connsiteY22" fmla="*/ 966787 h 2027237"/>
                  <a:gd name="connsiteX23" fmla="*/ 2266950 w 2371725"/>
                  <a:gd name="connsiteY23" fmla="*/ 947737 h 2027237"/>
                  <a:gd name="connsiteX24" fmla="*/ 2266950 w 2371725"/>
                  <a:gd name="connsiteY24" fmla="*/ 1852612 h 2027237"/>
                  <a:gd name="connsiteX25" fmla="*/ 2162175 w 2371725"/>
                  <a:gd name="connsiteY25" fmla="*/ 1995487 h 2027237"/>
                  <a:gd name="connsiteX26" fmla="*/ 323850 w 2371725"/>
                  <a:gd name="connsiteY26" fmla="*/ 1957387 h 2027237"/>
                  <a:gd name="connsiteX0" fmla="*/ 388938 w 2189163"/>
                  <a:gd name="connsiteY0" fmla="*/ 1966912 h 2027237"/>
                  <a:gd name="connsiteX1" fmla="*/ 36513 w 2189163"/>
                  <a:gd name="connsiteY1" fmla="*/ 1814512 h 2027237"/>
                  <a:gd name="connsiteX2" fmla="*/ 169863 w 2189163"/>
                  <a:gd name="connsiteY2" fmla="*/ 900112 h 2027237"/>
                  <a:gd name="connsiteX3" fmla="*/ 312738 w 2189163"/>
                  <a:gd name="connsiteY3" fmla="*/ 804862 h 2027237"/>
                  <a:gd name="connsiteX4" fmla="*/ 427038 w 2189163"/>
                  <a:gd name="connsiteY4" fmla="*/ 157162 h 2027237"/>
                  <a:gd name="connsiteX5" fmla="*/ 588963 w 2189163"/>
                  <a:gd name="connsiteY5" fmla="*/ 204787 h 2027237"/>
                  <a:gd name="connsiteX6" fmla="*/ 588963 w 2189163"/>
                  <a:gd name="connsiteY6" fmla="*/ 862012 h 2027237"/>
                  <a:gd name="connsiteX7" fmla="*/ 788988 w 2189163"/>
                  <a:gd name="connsiteY7" fmla="*/ 890587 h 2027237"/>
                  <a:gd name="connsiteX8" fmla="*/ 827088 w 2189163"/>
                  <a:gd name="connsiteY8" fmla="*/ 147637 h 2027237"/>
                  <a:gd name="connsiteX9" fmla="*/ 1036638 w 2189163"/>
                  <a:gd name="connsiteY9" fmla="*/ 128587 h 2027237"/>
                  <a:gd name="connsiteX10" fmla="*/ 1036638 w 2189163"/>
                  <a:gd name="connsiteY10" fmla="*/ 919162 h 2027237"/>
                  <a:gd name="connsiteX11" fmla="*/ 1236663 w 2189163"/>
                  <a:gd name="connsiteY11" fmla="*/ 747712 h 2027237"/>
                  <a:gd name="connsiteX12" fmla="*/ 1208088 w 2189163"/>
                  <a:gd name="connsiteY12" fmla="*/ 147637 h 2027237"/>
                  <a:gd name="connsiteX13" fmla="*/ 1360488 w 2189163"/>
                  <a:gd name="connsiteY13" fmla="*/ 138112 h 2027237"/>
                  <a:gd name="connsiteX14" fmla="*/ 1379538 w 2189163"/>
                  <a:gd name="connsiteY14" fmla="*/ 871537 h 2027237"/>
                  <a:gd name="connsiteX15" fmla="*/ 1522413 w 2189163"/>
                  <a:gd name="connsiteY15" fmla="*/ 928687 h 2027237"/>
                  <a:gd name="connsiteX16" fmla="*/ 1550988 w 2189163"/>
                  <a:gd name="connsiteY16" fmla="*/ 138112 h 2027237"/>
                  <a:gd name="connsiteX17" fmla="*/ 1712913 w 2189163"/>
                  <a:gd name="connsiteY17" fmla="*/ 185737 h 2027237"/>
                  <a:gd name="connsiteX18" fmla="*/ 1693863 w 2189163"/>
                  <a:gd name="connsiteY18" fmla="*/ 919162 h 2027237"/>
                  <a:gd name="connsiteX19" fmla="*/ 1884363 w 2189163"/>
                  <a:gd name="connsiteY19" fmla="*/ 966787 h 2027237"/>
                  <a:gd name="connsiteX20" fmla="*/ 1931988 w 2189163"/>
                  <a:gd name="connsiteY20" fmla="*/ 166687 h 2027237"/>
                  <a:gd name="connsiteX21" fmla="*/ 2055813 w 2189163"/>
                  <a:gd name="connsiteY21" fmla="*/ 242887 h 2027237"/>
                  <a:gd name="connsiteX22" fmla="*/ 1979613 w 2189163"/>
                  <a:gd name="connsiteY22" fmla="*/ 966787 h 2027237"/>
                  <a:gd name="connsiteX23" fmla="*/ 2084388 w 2189163"/>
                  <a:gd name="connsiteY23" fmla="*/ 947737 h 2027237"/>
                  <a:gd name="connsiteX24" fmla="*/ 2084388 w 2189163"/>
                  <a:gd name="connsiteY24" fmla="*/ 1852612 h 2027237"/>
                  <a:gd name="connsiteX25" fmla="*/ 1979613 w 2189163"/>
                  <a:gd name="connsiteY25" fmla="*/ 1995487 h 2027237"/>
                  <a:gd name="connsiteX26" fmla="*/ 388938 w 2189163"/>
                  <a:gd name="connsiteY26" fmla="*/ 1966912 h 2027237"/>
                  <a:gd name="connsiteX0" fmla="*/ 388938 w 2189163"/>
                  <a:gd name="connsiteY0" fmla="*/ 1966912 h 2027237"/>
                  <a:gd name="connsiteX1" fmla="*/ 36513 w 2189163"/>
                  <a:gd name="connsiteY1" fmla="*/ 1814512 h 2027237"/>
                  <a:gd name="connsiteX2" fmla="*/ 169863 w 2189163"/>
                  <a:gd name="connsiteY2" fmla="*/ 900112 h 2027237"/>
                  <a:gd name="connsiteX3" fmla="*/ 312738 w 2189163"/>
                  <a:gd name="connsiteY3" fmla="*/ 804862 h 2027237"/>
                  <a:gd name="connsiteX4" fmla="*/ 427038 w 2189163"/>
                  <a:gd name="connsiteY4" fmla="*/ 157162 h 2027237"/>
                  <a:gd name="connsiteX5" fmla="*/ 588963 w 2189163"/>
                  <a:gd name="connsiteY5" fmla="*/ 204787 h 2027237"/>
                  <a:gd name="connsiteX6" fmla="*/ 588963 w 2189163"/>
                  <a:gd name="connsiteY6" fmla="*/ 862012 h 2027237"/>
                  <a:gd name="connsiteX7" fmla="*/ 788988 w 2189163"/>
                  <a:gd name="connsiteY7" fmla="*/ 890587 h 2027237"/>
                  <a:gd name="connsiteX8" fmla="*/ 827088 w 2189163"/>
                  <a:gd name="connsiteY8" fmla="*/ 147637 h 2027237"/>
                  <a:gd name="connsiteX9" fmla="*/ 1036638 w 2189163"/>
                  <a:gd name="connsiteY9" fmla="*/ 128587 h 2027237"/>
                  <a:gd name="connsiteX10" fmla="*/ 1036638 w 2189163"/>
                  <a:gd name="connsiteY10" fmla="*/ 919162 h 2027237"/>
                  <a:gd name="connsiteX11" fmla="*/ 1236663 w 2189163"/>
                  <a:gd name="connsiteY11" fmla="*/ 747712 h 2027237"/>
                  <a:gd name="connsiteX12" fmla="*/ 1208088 w 2189163"/>
                  <a:gd name="connsiteY12" fmla="*/ 147637 h 2027237"/>
                  <a:gd name="connsiteX13" fmla="*/ 1360488 w 2189163"/>
                  <a:gd name="connsiteY13" fmla="*/ 138112 h 2027237"/>
                  <a:gd name="connsiteX14" fmla="*/ 1379538 w 2189163"/>
                  <a:gd name="connsiteY14" fmla="*/ 871537 h 2027237"/>
                  <a:gd name="connsiteX15" fmla="*/ 1522413 w 2189163"/>
                  <a:gd name="connsiteY15" fmla="*/ 928687 h 2027237"/>
                  <a:gd name="connsiteX16" fmla="*/ 1550988 w 2189163"/>
                  <a:gd name="connsiteY16" fmla="*/ 138112 h 2027237"/>
                  <a:gd name="connsiteX17" fmla="*/ 1712913 w 2189163"/>
                  <a:gd name="connsiteY17" fmla="*/ 185737 h 2027237"/>
                  <a:gd name="connsiteX18" fmla="*/ 1693863 w 2189163"/>
                  <a:gd name="connsiteY18" fmla="*/ 919162 h 2027237"/>
                  <a:gd name="connsiteX19" fmla="*/ 1884363 w 2189163"/>
                  <a:gd name="connsiteY19" fmla="*/ 966787 h 2027237"/>
                  <a:gd name="connsiteX20" fmla="*/ 1931988 w 2189163"/>
                  <a:gd name="connsiteY20" fmla="*/ 166687 h 2027237"/>
                  <a:gd name="connsiteX21" fmla="*/ 2055813 w 2189163"/>
                  <a:gd name="connsiteY21" fmla="*/ 242887 h 2027237"/>
                  <a:gd name="connsiteX22" fmla="*/ 1979613 w 2189163"/>
                  <a:gd name="connsiteY22" fmla="*/ 966787 h 2027237"/>
                  <a:gd name="connsiteX23" fmla="*/ 2084388 w 2189163"/>
                  <a:gd name="connsiteY23" fmla="*/ 947737 h 2027237"/>
                  <a:gd name="connsiteX24" fmla="*/ 2084388 w 2189163"/>
                  <a:gd name="connsiteY24" fmla="*/ 1852612 h 2027237"/>
                  <a:gd name="connsiteX25" fmla="*/ 1979613 w 2189163"/>
                  <a:gd name="connsiteY25" fmla="*/ 1995487 h 2027237"/>
                  <a:gd name="connsiteX26" fmla="*/ 388938 w 2189163"/>
                  <a:gd name="connsiteY26" fmla="*/ 1966912 h 2027237"/>
                  <a:gd name="connsiteX0" fmla="*/ 388938 w 2189163"/>
                  <a:gd name="connsiteY0" fmla="*/ 1966912 h 2027237"/>
                  <a:gd name="connsiteX1" fmla="*/ 36513 w 2189163"/>
                  <a:gd name="connsiteY1" fmla="*/ 1814512 h 2027237"/>
                  <a:gd name="connsiteX2" fmla="*/ 169863 w 2189163"/>
                  <a:gd name="connsiteY2" fmla="*/ 900112 h 2027237"/>
                  <a:gd name="connsiteX3" fmla="*/ 312738 w 2189163"/>
                  <a:gd name="connsiteY3" fmla="*/ 804862 h 2027237"/>
                  <a:gd name="connsiteX4" fmla="*/ 427038 w 2189163"/>
                  <a:gd name="connsiteY4" fmla="*/ 157162 h 2027237"/>
                  <a:gd name="connsiteX5" fmla="*/ 588963 w 2189163"/>
                  <a:gd name="connsiteY5" fmla="*/ 204787 h 2027237"/>
                  <a:gd name="connsiteX6" fmla="*/ 588963 w 2189163"/>
                  <a:gd name="connsiteY6" fmla="*/ 862012 h 2027237"/>
                  <a:gd name="connsiteX7" fmla="*/ 788988 w 2189163"/>
                  <a:gd name="connsiteY7" fmla="*/ 890587 h 2027237"/>
                  <a:gd name="connsiteX8" fmla="*/ 827088 w 2189163"/>
                  <a:gd name="connsiteY8" fmla="*/ 147637 h 2027237"/>
                  <a:gd name="connsiteX9" fmla="*/ 1036638 w 2189163"/>
                  <a:gd name="connsiteY9" fmla="*/ 128587 h 2027237"/>
                  <a:gd name="connsiteX10" fmla="*/ 1036638 w 2189163"/>
                  <a:gd name="connsiteY10" fmla="*/ 919162 h 2027237"/>
                  <a:gd name="connsiteX11" fmla="*/ 1236663 w 2189163"/>
                  <a:gd name="connsiteY11" fmla="*/ 747712 h 2027237"/>
                  <a:gd name="connsiteX12" fmla="*/ 1208088 w 2189163"/>
                  <a:gd name="connsiteY12" fmla="*/ 147637 h 2027237"/>
                  <a:gd name="connsiteX13" fmla="*/ 1360488 w 2189163"/>
                  <a:gd name="connsiteY13" fmla="*/ 138112 h 2027237"/>
                  <a:gd name="connsiteX14" fmla="*/ 1379538 w 2189163"/>
                  <a:gd name="connsiteY14" fmla="*/ 871537 h 2027237"/>
                  <a:gd name="connsiteX15" fmla="*/ 1522413 w 2189163"/>
                  <a:gd name="connsiteY15" fmla="*/ 928687 h 2027237"/>
                  <a:gd name="connsiteX16" fmla="*/ 1550988 w 2189163"/>
                  <a:gd name="connsiteY16" fmla="*/ 138112 h 2027237"/>
                  <a:gd name="connsiteX17" fmla="*/ 1712913 w 2189163"/>
                  <a:gd name="connsiteY17" fmla="*/ 185737 h 2027237"/>
                  <a:gd name="connsiteX18" fmla="*/ 1693863 w 2189163"/>
                  <a:gd name="connsiteY18" fmla="*/ 919162 h 2027237"/>
                  <a:gd name="connsiteX19" fmla="*/ 1884363 w 2189163"/>
                  <a:gd name="connsiteY19" fmla="*/ 966787 h 2027237"/>
                  <a:gd name="connsiteX20" fmla="*/ 1931988 w 2189163"/>
                  <a:gd name="connsiteY20" fmla="*/ 166687 h 2027237"/>
                  <a:gd name="connsiteX21" fmla="*/ 2055813 w 2189163"/>
                  <a:gd name="connsiteY21" fmla="*/ 242887 h 2027237"/>
                  <a:gd name="connsiteX22" fmla="*/ 1979613 w 2189163"/>
                  <a:gd name="connsiteY22" fmla="*/ 966787 h 2027237"/>
                  <a:gd name="connsiteX23" fmla="*/ 2084388 w 2189163"/>
                  <a:gd name="connsiteY23" fmla="*/ 947737 h 2027237"/>
                  <a:gd name="connsiteX24" fmla="*/ 2084388 w 2189163"/>
                  <a:gd name="connsiteY24" fmla="*/ 1852612 h 2027237"/>
                  <a:gd name="connsiteX25" fmla="*/ 1979613 w 2189163"/>
                  <a:gd name="connsiteY25" fmla="*/ 1995487 h 2027237"/>
                  <a:gd name="connsiteX26" fmla="*/ 388938 w 2189163"/>
                  <a:gd name="connsiteY26" fmla="*/ 1966912 h 2027237"/>
                  <a:gd name="connsiteX0" fmla="*/ 293688 w 2093913"/>
                  <a:gd name="connsiteY0" fmla="*/ 1966912 h 2027237"/>
                  <a:gd name="connsiteX1" fmla="*/ 36513 w 2093913"/>
                  <a:gd name="connsiteY1" fmla="*/ 1766887 h 2027237"/>
                  <a:gd name="connsiteX2" fmla="*/ 74613 w 2093913"/>
                  <a:gd name="connsiteY2" fmla="*/ 900112 h 2027237"/>
                  <a:gd name="connsiteX3" fmla="*/ 217488 w 2093913"/>
                  <a:gd name="connsiteY3" fmla="*/ 804862 h 2027237"/>
                  <a:gd name="connsiteX4" fmla="*/ 331788 w 2093913"/>
                  <a:gd name="connsiteY4" fmla="*/ 157162 h 2027237"/>
                  <a:gd name="connsiteX5" fmla="*/ 493713 w 2093913"/>
                  <a:gd name="connsiteY5" fmla="*/ 204787 h 2027237"/>
                  <a:gd name="connsiteX6" fmla="*/ 493713 w 2093913"/>
                  <a:gd name="connsiteY6" fmla="*/ 862012 h 2027237"/>
                  <a:gd name="connsiteX7" fmla="*/ 693738 w 2093913"/>
                  <a:gd name="connsiteY7" fmla="*/ 890587 h 2027237"/>
                  <a:gd name="connsiteX8" fmla="*/ 731838 w 2093913"/>
                  <a:gd name="connsiteY8" fmla="*/ 147637 h 2027237"/>
                  <a:gd name="connsiteX9" fmla="*/ 941388 w 2093913"/>
                  <a:gd name="connsiteY9" fmla="*/ 128587 h 2027237"/>
                  <a:gd name="connsiteX10" fmla="*/ 941388 w 2093913"/>
                  <a:gd name="connsiteY10" fmla="*/ 919162 h 2027237"/>
                  <a:gd name="connsiteX11" fmla="*/ 1141413 w 2093913"/>
                  <a:gd name="connsiteY11" fmla="*/ 747712 h 2027237"/>
                  <a:gd name="connsiteX12" fmla="*/ 1112838 w 2093913"/>
                  <a:gd name="connsiteY12" fmla="*/ 147637 h 2027237"/>
                  <a:gd name="connsiteX13" fmla="*/ 1265238 w 2093913"/>
                  <a:gd name="connsiteY13" fmla="*/ 138112 h 2027237"/>
                  <a:gd name="connsiteX14" fmla="*/ 1284288 w 2093913"/>
                  <a:gd name="connsiteY14" fmla="*/ 871537 h 2027237"/>
                  <a:gd name="connsiteX15" fmla="*/ 1427163 w 2093913"/>
                  <a:gd name="connsiteY15" fmla="*/ 928687 h 2027237"/>
                  <a:gd name="connsiteX16" fmla="*/ 1455738 w 2093913"/>
                  <a:gd name="connsiteY16" fmla="*/ 138112 h 2027237"/>
                  <a:gd name="connsiteX17" fmla="*/ 1617663 w 2093913"/>
                  <a:gd name="connsiteY17" fmla="*/ 185737 h 2027237"/>
                  <a:gd name="connsiteX18" fmla="*/ 1598613 w 2093913"/>
                  <a:gd name="connsiteY18" fmla="*/ 919162 h 2027237"/>
                  <a:gd name="connsiteX19" fmla="*/ 1789113 w 2093913"/>
                  <a:gd name="connsiteY19" fmla="*/ 966787 h 2027237"/>
                  <a:gd name="connsiteX20" fmla="*/ 1836738 w 2093913"/>
                  <a:gd name="connsiteY20" fmla="*/ 166687 h 2027237"/>
                  <a:gd name="connsiteX21" fmla="*/ 1960563 w 2093913"/>
                  <a:gd name="connsiteY21" fmla="*/ 242887 h 2027237"/>
                  <a:gd name="connsiteX22" fmla="*/ 1884363 w 2093913"/>
                  <a:gd name="connsiteY22" fmla="*/ 966787 h 2027237"/>
                  <a:gd name="connsiteX23" fmla="*/ 1989138 w 2093913"/>
                  <a:gd name="connsiteY23" fmla="*/ 947737 h 2027237"/>
                  <a:gd name="connsiteX24" fmla="*/ 1989138 w 2093913"/>
                  <a:gd name="connsiteY24" fmla="*/ 1852612 h 2027237"/>
                  <a:gd name="connsiteX25" fmla="*/ 1884363 w 2093913"/>
                  <a:gd name="connsiteY25" fmla="*/ 1995487 h 2027237"/>
                  <a:gd name="connsiteX26" fmla="*/ 293688 w 2093913"/>
                  <a:gd name="connsiteY26" fmla="*/ 1966912 h 2027237"/>
                  <a:gd name="connsiteX0" fmla="*/ 293688 w 2093913"/>
                  <a:gd name="connsiteY0" fmla="*/ 1952625 h 2012950"/>
                  <a:gd name="connsiteX1" fmla="*/ 36513 w 2093913"/>
                  <a:gd name="connsiteY1" fmla="*/ 1752600 h 2012950"/>
                  <a:gd name="connsiteX2" fmla="*/ 74613 w 2093913"/>
                  <a:gd name="connsiteY2" fmla="*/ 885825 h 2012950"/>
                  <a:gd name="connsiteX3" fmla="*/ 217488 w 2093913"/>
                  <a:gd name="connsiteY3" fmla="*/ 790575 h 2012950"/>
                  <a:gd name="connsiteX4" fmla="*/ 331788 w 2093913"/>
                  <a:gd name="connsiteY4" fmla="*/ 142875 h 2012950"/>
                  <a:gd name="connsiteX5" fmla="*/ 493713 w 2093913"/>
                  <a:gd name="connsiteY5" fmla="*/ 190500 h 2012950"/>
                  <a:gd name="connsiteX6" fmla="*/ 493713 w 2093913"/>
                  <a:gd name="connsiteY6" fmla="*/ 847725 h 2012950"/>
                  <a:gd name="connsiteX7" fmla="*/ 693738 w 2093913"/>
                  <a:gd name="connsiteY7" fmla="*/ 876300 h 2012950"/>
                  <a:gd name="connsiteX8" fmla="*/ 941388 w 2093913"/>
                  <a:gd name="connsiteY8" fmla="*/ 114300 h 2012950"/>
                  <a:gd name="connsiteX9" fmla="*/ 941388 w 2093913"/>
                  <a:gd name="connsiteY9" fmla="*/ 904875 h 2012950"/>
                  <a:gd name="connsiteX10" fmla="*/ 1141413 w 2093913"/>
                  <a:gd name="connsiteY10" fmla="*/ 733425 h 2012950"/>
                  <a:gd name="connsiteX11" fmla="*/ 1112838 w 2093913"/>
                  <a:gd name="connsiteY11" fmla="*/ 133350 h 2012950"/>
                  <a:gd name="connsiteX12" fmla="*/ 1265238 w 2093913"/>
                  <a:gd name="connsiteY12" fmla="*/ 123825 h 2012950"/>
                  <a:gd name="connsiteX13" fmla="*/ 1284288 w 2093913"/>
                  <a:gd name="connsiteY13" fmla="*/ 857250 h 2012950"/>
                  <a:gd name="connsiteX14" fmla="*/ 1427163 w 2093913"/>
                  <a:gd name="connsiteY14" fmla="*/ 914400 h 2012950"/>
                  <a:gd name="connsiteX15" fmla="*/ 1455738 w 2093913"/>
                  <a:gd name="connsiteY15" fmla="*/ 123825 h 2012950"/>
                  <a:gd name="connsiteX16" fmla="*/ 1617663 w 2093913"/>
                  <a:gd name="connsiteY16" fmla="*/ 171450 h 2012950"/>
                  <a:gd name="connsiteX17" fmla="*/ 1598613 w 2093913"/>
                  <a:gd name="connsiteY17" fmla="*/ 904875 h 2012950"/>
                  <a:gd name="connsiteX18" fmla="*/ 1789113 w 2093913"/>
                  <a:gd name="connsiteY18" fmla="*/ 952500 h 2012950"/>
                  <a:gd name="connsiteX19" fmla="*/ 1836738 w 2093913"/>
                  <a:gd name="connsiteY19" fmla="*/ 152400 h 2012950"/>
                  <a:gd name="connsiteX20" fmla="*/ 1960563 w 2093913"/>
                  <a:gd name="connsiteY20" fmla="*/ 228600 h 2012950"/>
                  <a:gd name="connsiteX21" fmla="*/ 1884363 w 2093913"/>
                  <a:gd name="connsiteY21" fmla="*/ 952500 h 2012950"/>
                  <a:gd name="connsiteX22" fmla="*/ 1989138 w 2093913"/>
                  <a:gd name="connsiteY22" fmla="*/ 933450 h 2012950"/>
                  <a:gd name="connsiteX23" fmla="*/ 1989138 w 2093913"/>
                  <a:gd name="connsiteY23" fmla="*/ 1838325 h 2012950"/>
                  <a:gd name="connsiteX24" fmla="*/ 1884363 w 2093913"/>
                  <a:gd name="connsiteY24" fmla="*/ 1981200 h 2012950"/>
                  <a:gd name="connsiteX25" fmla="*/ 293688 w 2093913"/>
                  <a:gd name="connsiteY25" fmla="*/ 1952625 h 2012950"/>
                  <a:gd name="connsiteX0" fmla="*/ 293688 w 2093913"/>
                  <a:gd name="connsiteY0" fmla="*/ 1952625 h 2012950"/>
                  <a:gd name="connsiteX1" fmla="*/ 36513 w 2093913"/>
                  <a:gd name="connsiteY1" fmla="*/ 1752600 h 2012950"/>
                  <a:gd name="connsiteX2" fmla="*/ 74613 w 2093913"/>
                  <a:gd name="connsiteY2" fmla="*/ 885825 h 2012950"/>
                  <a:gd name="connsiteX3" fmla="*/ 217488 w 2093913"/>
                  <a:gd name="connsiteY3" fmla="*/ 790575 h 2012950"/>
                  <a:gd name="connsiteX4" fmla="*/ 331788 w 2093913"/>
                  <a:gd name="connsiteY4" fmla="*/ 142875 h 2012950"/>
                  <a:gd name="connsiteX5" fmla="*/ 493713 w 2093913"/>
                  <a:gd name="connsiteY5" fmla="*/ 190500 h 2012950"/>
                  <a:gd name="connsiteX6" fmla="*/ 493713 w 2093913"/>
                  <a:gd name="connsiteY6" fmla="*/ 847725 h 2012950"/>
                  <a:gd name="connsiteX7" fmla="*/ 693738 w 2093913"/>
                  <a:gd name="connsiteY7" fmla="*/ 876300 h 2012950"/>
                  <a:gd name="connsiteX8" fmla="*/ 941388 w 2093913"/>
                  <a:gd name="connsiteY8" fmla="*/ 904875 h 2012950"/>
                  <a:gd name="connsiteX9" fmla="*/ 1141413 w 2093913"/>
                  <a:gd name="connsiteY9" fmla="*/ 733425 h 2012950"/>
                  <a:gd name="connsiteX10" fmla="*/ 1112838 w 2093913"/>
                  <a:gd name="connsiteY10" fmla="*/ 133350 h 2012950"/>
                  <a:gd name="connsiteX11" fmla="*/ 1265238 w 2093913"/>
                  <a:gd name="connsiteY11" fmla="*/ 123825 h 2012950"/>
                  <a:gd name="connsiteX12" fmla="*/ 1284288 w 2093913"/>
                  <a:gd name="connsiteY12" fmla="*/ 857250 h 2012950"/>
                  <a:gd name="connsiteX13" fmla="*/ 1427163 w 2093913"/>
                  <a:gd name="connsiteY13" fmla="*/ 914400 h 2012950"/>
                  <a:gd name="connsiteX14" fmla="*/ 1455738 w 2093913"/>
                  <a:gd name="connsiteY14" fmla="*/ 123825 h 2012950"/>
                  <a:gd name="connsiteX15" fmla="*/ 1617663 w 2093913"/>
                  <a:gd name="connsiteY15" fmla="*/ 171450 h 2012950"/>
                  <a:gd name="connsiteX16" fmla="*/ 1598613 w 2093913"/>
                  <a:gd name="connsiteY16" fmla="*/ 904875 h 2012950"/>
                  <a:gd name="connsiteX17" fmla="*/ 1789113 w 2093913"/>
                  <a:gd name="connsiteY17" fmla="*/ 952500 h 2012950"/>
                  <a:gd name="connsiteX18" fmla="*/ 1836738 w 2093913"/>
                  <a:gd name="connsiteY18" fmla="*/ 152400 h 2012950"/>
                  <a:gd name="connsiteX19" fmla="*/ 1960563 w 2093913"/>
                  <a:gd name="connsiteY19" fmla="*/ 228600 h 2012950"/>
                  <a:gd name="connsiteX20" fmla="*/ 1884363 w 2093913"/>
                  <a:gd name="connsiteY20" fmla="*/ 952500 h 2012950"/>
                  <a:gd name="connsiteX21" fmla="*/ 1989138 w 2093913"/>
                  <a:gd name="connsiteY21" fmla="*/ 933450 h 2012950"/>
                  <a:gd name="connsiteX22" fmla="*/ 1989138 w 2093913"/>
                  <a:gd name="connsiteY22" fmla="*/ 1838325 h 2012950"/>
                  <a:gd name="connsiteX23" fmla="*/ 1884363 w 2093913"/>
                  <a:gd name="connsiteY23" fmla="*/ 1981200 h 2012950"/>
                  <a:gd name="connsiteX24" fmla="*/ 293688 w 2093913"/>
                  <a:gd name="connsiteY24" fmla="*/ 1952625 h 2012950"/>
                  <a:gd name="connsiteX0" fmla="*/ 293688 w 2093913"/>
                  <a:gd name="connsiteY0" fmla="*/ 1949449 h 2009774"/>
                  <a:gd name="connsiteX1" fmla="*/ 36513 w 2093913"/>
                  <a:gd name="connsiteY1" fmla="*/ 1749424 h 2009774"/>
                  <a:gd name="connsiteX2" fmla="*/ 74613 w 2093913"/>
                  <a:gd name="connsiteY2" fmla="*/ 882649 h 2009774"/>
                  <a:gd name="connsiteX3" fmla="*/ 217488 w 2093913"/>
                  <a:gd name="connsiteY3" fmla="*/ 787399 h 2009774"/>
                  <a:gd name="connsiteX4" fmla="*/ 331788 w 2093913"/>
                  <a:gd name="connsiteY4" fmla="*/ 139699 h 2009774"/>
                  <a:gd name="connsiteX5" fmla="*/ 493713 w 2093913"/>
                  <a:gd name="connsiteY5" fmla="*/ 187324 h 2009774"/>
                  <a:gd name="connsiteX6" fmla="*/ 493713 w 2093913"/>
                  <a:gd name="connsiteY6" fmla="*/ 844549 h 2009774"/>
                  <a:gd name="connsiteX7" fmla="*/ 693738 w 2093913"/>
                  <a:gd name="connsiteY7" fmla="*/ 873124 h 2009774"/>
                  <a:gd name="connsiteX8" fmla="*/ 941388 w 2093913"/>
                  <a:gd name="connsiteY8" fmla="*/ 901699 h 2009774"/>
                  <a:gd name="connsiteX9" fmla="*/ 1141413 w 2093913"/>
                  <a:gd name="connsiteY9" fmla="*/ 730249 h 2009774"/>
                  <a:gd name="connsiteX10" fmla="*/ 1112838 w 2093913"/>
                  <a:gd name="connsiteY10" fmla="*/ 130174 h 2009774"/>
                  <a:gd name="connsiteX11" fmla="*/ 1265238 w 2093913"/>
                  <a:gd name="connsiteY11" fmla="*/ 120649 h 2009774"/>
                  <a:gd name="connsiteX12" fmla="*/ 1284288 w 2093913"/>
                  <a:gd name="connsiteY12" fmla="*/ 854074 h 2009774"/>
                  <a:gd name="connsiteX13" fmla="*/ 1427163 w 2093913"/>
                  <a:gd name="connsiteY13" fmla="*/ 911224 h 2009774"/>
                  <a:gd name="connsiteX14" fmla="*/ 1617663 w 2093913"/>
                  <a:gd name="connsiteY14" fmla="*/ 168274 h 2009774"/>
                  <a:gd name="connsiteX15" fmla="*/ 1598613 w 2093913"/>
                  <a:gd name="connsiteY15" fmla="*/ 901699 h 2009774"/>
                  <a:gd name="connsiteX16" fmla="*/ 1789113 w 2093913"/>
                  <a:gd name="connsiteY16" fmla="*/ 949324 h 2009774"/>
                  <a:gd name="connsiteX17" fmla="*/ 1836738 w 2093913"/>
                  <a:gd name="connsiteY17" fmla="*/ 149224 h 2009774"/>
                  <a:gd name="connsiteX18" fmla="*/ 1960563 w 2093913"/>
                  <a:gd name="connsiteY18" fmla="*/ 225424 h 2009774"/>
                  <a:gd name="connsiteX19" fmla="*/ 1884363 w 2093913"/>
                  <a:gd name="connsiteY19" fmla="*/ 949324 h 2009774"/>
                  <a:gd name="connsiteX20" fmla="*/ 1989138 w 2093913"/>
                  <a:gd name="connsiteY20" fmla="*/ 930274 h 2009774"/>
                  <a:gd name="connsiteX21" fmla="*/ 1989138 w 2093913"/>
                  <a:gd name="connsiteY21" fmla="*/ 1835149 h 2009774"/>
                  <a:gd name="connsiteX22" fmla="*/ 1884363 w 2093913"/>
                  <a:gd name="connsiteY22" fmla="*/ 1978024 h 2009774"/>
                  <a:gd name="connsiteX23" fmla="*/ 293688 w 2093913"/>
                  <a:gd name="connsiteY23" fmla="*/ 1949449 h 2009774"/>
                  <a:gd name="connsiteX0" fmla="*/ 293688 w 2093913"/>
                  <a:gd name="connsiteY0" fmla="*/ 1949451 h 2009776"/>
                  <a:gd name="connsiteX1" fmla="*/ 36513 w 2093913"/>
                  <a:gd name="connsiteY1" fmla="*/ 1749426 h 2009776"/>
                  <a:gd name="connsiteX2" fmla="*/ 74613 w 2093913"/>
                  <a:gd name="connsiteY2" fmla="*/ 882651 h 2009776"/>
                  <a:gd name="connsiteX3" fmla="*/ 217488 w 2093913"/>
                  <a:gd name="connsiteY3" fmla="*/ 787401 h 2009776"/>
                  <a:gd name="connsiteX4" fmla="*/ 331788 w 2093913"/>
                  <a:gd name="connsiteY4" fmla="*/ 139701 h 2009776"/>
                  <a:gd name="connsiteX5" fmla="*/ 493713 w 2093913"/>
                  <a:gd name="connsiteY5" fmla="*/ 187326 h 2009776"/>
                  <a:gd name="connsiteX6" fmla="*/ 493713 w 2093913"/>
                  <a:gd name="connsiteY6" fmla="*/ 844551 h 2009776"/>
                  <a:gd name="connsiteX7" fmla="*/ 693738 w 2093913"/>
                  <a:gd name="connsiteY7" fmla="*/ 873126 h 2009776"/>
                  <a:gd name="connsiteX8" fmla="*/ 941388 w 2093913"/>
                  <a:gd name="connsiteY8" fmla="*/ 901701 h 2009776"/>
                  <a:gd name="connsiteX9" fmla="*/ 1141413 w 2093913"/>
                  <a:gd name="connsiteY9" fmla="*/ 730251 h 2009776"/>
                  <a:gd name="connsiteX10" fmla="*/ 1112838 w 2093913"/>
                  <a:gd name="connsiteY10" fmla="*/ 130176 h 2009776"/>
                  <a:gd name="connsiteX11" fmla="*/ 1265238 w 2093913"/>
                  <a:gd name="connsiteY11" fmla="*/ 120651 h 2009776"/>
                  <a:gd name="connsiteX12" fmla="*/ 1284288 w 2093913"/>
                  <a:gd name="connsiteY12" fmla="*/ 854076 h 2009776"/>
                  <a:gd name="connsiteX13" fmla="*/ 1427163 w 2093913"/>
                  <a:gd name="connsiteY13" fmla="*/ 911226 h 2009776"/>
                  <a:gd name="connsiteX14" fmla="*/ 1557838 w 2093913"/>
                  <a:gd name="connsiteY14" fmla="*/ 545437 h 2009776"/>
                  <a:gd name="connsiteX15" fmla="*/ 1598613 w 2093913"/>
                  <a:gd name="connsiteY15" fmla="*/ 901701 h 2009776"/>
                  <a:gd name="connsiteX16" fmla="*/ 1789113 w 2093913"/>
                  <a:gd name="connsiteY16" fmla="*/ 949326 h 2009776"/>
                  <a:gd name="connsiteX17" fmla="*/ 1836738 w 2093913"/>
                  <a:gd name="connsiteY17" fmla="*/ 149226 h 2009776"/>
                  <a:gd name="connsiteX18" fmla="*/ 1960563 w 2093913"/>
                  <a:gd name="connsiteY18" fmla="*/ 225426 h 2009776"/>
                  <a:gd name="connsiteX19" fmla="*/ 1884363 w 2093913"/>
                  <a:gd name="connsiteY19" fmla="*/ 949326 h 2009776"/>
                  <a:gd name="connsiteX20" fmla="*/ 1989138 w 2093913"/>
                  <a:gd name="connsiteY20" fmla="*/ 930276 h 2009776"/>
                  <a:gd name="connsiteX21" fmla="*/ 1989138 w 2093913"/>
                  <a:gd name="connsiteY21" fmla="*/ 1835151 h 2009776"/>
                  <a:gd name="connsiteX22" fmla="*/ 1884363 w 2093913"/>
                  <a:gd name="connsiteY22" fmla="*/ 1978026 h 2009776"/>
                  <a:gd name="connsiteX23" fmla="*/ 293688 w 2093913"/>
                  <a:gd name="connsiteY23" fmla="*/ 1949451 h 20097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093913" h="2009776">
                    <a:moveTo>
                      <a:pt x="293688" y="1949451"/>
                    </a:moveTo>
                    <a:cubicBezTo>
                      <a:pt x="84138" y="1938339"/>
                      <a:pt x="73026" y="1927226"/>
                      <a:pt x="36513" y="1749426"/>
                    </a:cubicBezTo>
                    <a:cubicBezTo>
                      <a:pt x="0" y="1571626"/>
                      <a:pt x="44451" y="1042989"/>
                      <a:pt x="74613" y="882651"/>
                    </a:cubicBezTo>
                    <a:cubicBezTo>
                      <a:pt x="104776" y="722314"/>
                      <a:pt x="174626" y="911226"/>
                      <a:pt x="217488" y="787401"/>
                    </a:cubicBezTo>
                    <a:cubicBezTo>
                      <a:pt x="260350" y="663576"/>
                      <a:pt x="285751" y="239713"/>
                      <a:pt x="331788" y="139701"/>
                    </a:cubicBezTo>
                    <a:cubicBezTo>
                      <a:pt x="377825" y="39689"/>
                      <a:pt x="466726" y="69851"/>
                      <a:pt x="493713" y="187326"/>
                    </a:cubicBezTo>
                    <a:cubicBezTo>
                      <a:pt x="520700" y="304801"/>
                      <a:pt x="460376" y="730251"/>
                      <a:pt x="493713" y="844551"/>
                    </a:cubicBezTo>
                    <a:cubicBezTo>
                      <a:pt x="527051" y="958851"/>
                      <a:pt x="619126" y="863601"/>
                      <a:pt x="693738" y="873126"/>
                    </a:cubicBezTo>
                    <a:cubicBezTo>
                      <a:pt x="768350" y="882651"/>
                      <a:pt x="866776" y="925513"/>
                      <a:pt x="941388" y="901701"/>
                    </a:cubicBezTo>
                    <a:cubicBezTo>
                      <a:pt x="1016000" y="877889"/>
                      <a:pt x="1112838" y="858838"/>
                      <a:pt x="1141413" y="730251"/>
                    </a:cubicBezTo>
                    <a:cubicBezTo>
                      <a:pt x="1169988" y="601664"/>
                      <a:pt x="1092200" y="231776"/>
                      <a:pt x="1112838" y="130176"/>
                    </a:cubicBezTo>
                    <a:cubicBezTo>
                      <a:pt x="1133476" y="28576"/>
                      <a:pt x="1236663" y="1"/>
                      <a:pt x="1265238" y="120651"/>
                    </a:cubicBezTo>
                    <a:cubicBezTo>
                      <a:pt x="1293813" y="241301"/>
                      <a:pt x="1257301" y="722314"/>
                      <a:pt x="1284288" y="854076"/>
                    </a:cubicBezTo>
                    <a:cubicBezTo>
                      <a:pt x="1311276" y="985839"/>
                      <a:pt x="1381571" y="962666"/>
                      <a:pt x="1427163" y="911226"/>
                    </a:cubicBezTo>
                    <a:cubicBezTo>
                      <a:pt x="1472755" y="859786"/>
                      <a:pt x="1529263" y="547025"/>
                      <a:pt x="1557838" y="545437"/>
                    </a:cubicBezTo>
                    <a:cubicBezTo>
                      <a:pt x="1586413" y="543850"/>
                      <a:pt x="1560067" y="834386"/>
                      <a:pt x="1598613" y="901701"/>
                    </a:cubicBezTo>
                    <a:cubicBezTo>
                      <a:pt x="1637159" y="969016"/>
                      <a:pt x="1749426" y="1074739"/>
                      <a:pt x="1789113" y="949326"/>
                    </a:cubicBezTo>
                    <a:cubicBezTo>
                      <a:pt x="1828801" y="823914"/>
                      <a:pt x="1808163" y="269876"/>
                      <a:pt x="1836738" y="149226"/>
                    </a:cubicBezTo>
                    <a:cubicBezTo>
                      <a:pt x="1865313" y="28576"/>
                      <a:pt x="1952626" y="92076"/>
                      <a:pt x="1960563" y="225426"/>
                    </a:cubicBezTo>
                    <a:cubicBezTo>
                      <a:pt x="1968501" y="358776"/>
                      <a:pt x="1879601" y="831851"/>
                      <a:pt x="1884363" y="949326"/>
                    </a:cubicBezTo>
                    <a:cubicBezTo>
                      <a:pt x="1889125" y="1066801"/>
                      <a:pt x="1971676" y="782639"/>
                      <a:pt x="1989138" y="930276"/>
                    </a:cubicBezTo>
                    <a:cubicBezTo>
                      <a:pt x="2006600" y="1077913"/>
                      <a:pt x="2006600" y="1660526"/>
                      <a:pt x="1989138" y="1835151"/>
                    </a:cubicBezTo>
                    <a:cubicBezTo>
                      <a:pt x="1971676" y="2009776"/>
                      <a:pt x="2093913" y="1808164"/>
                      <a:pt x="1884363" y="1978026"/>
                    </a:cubicBezTo>
                    <a:cubicBezTo>
                      <a:pt x="1560513" y="1995488"/>
                      <a:pt x="617538" y="1979614"/>
                      <a:pt x="293688" y="1949451"/>
                    </a:cubicBezTo>
                    <a:close/>
                  </a:path>
                </a:pathLst>
              </a:custGeom>
              <a:solidFill>
                <a:srgbClr val="FF7C80"/>
              </a:solidFill>
              <a:ln w="127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/>
              </a:p>
            </p:txBody>
          </p:sp>
          <p:sp>
            <p:nvSpPr>
              <p:cNvPr id="41" name="Oval 83">
                <a:extLst>
                  <a:ext uri="{FF2B5EF4-FFF2-40B4-BE49-F238E27FC236}">
                    <a16:creationId xmlns:a16="http://schemas.microsoft.com/office/drawing/2014/main" id="{339D7287-2B1C-48F7-BBF5-AD603E92E21B}"/>
                  </a:ext>
                </a:extLst>
              </p:cNvPr>
              <p:cNvSpPr/>
              <p:nvPr/>
            </p:nvSpPr>
            <p:spPr>
              <a:xfrm flipH="1">
                <a:off x="1872708" y="3876723"/>
                <a:ext cx="284886" cy="143162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/>
              </a:p>
            </p:txBody>
          </p:sp>
        </p:grpSp>
      </p:grpSp>
      <p:cxnSp>
        <p:nvCxnSpPr>
          <p:cNvPr id="56" name="Straight Arrow Connector 110">
            <a:extLst>
              <a:ext uri="{FF2B5EF4-FFF2-40B4-BE49-F238E27FC236}">
                <a16:creationId xmlns:a16="http://schemas.microsoft.com/office/drawing/2014/main" id="{97F036E5-7125-4716-BB78-32202D3F9E47}"/>
              </a:ext>
            </a:extLst>
          </p:cNvPr>
          <p:cNvCxnSpPr/>
          <p:nvPr/>
        </p:nvCxnSpPr>
        <p:spPr>
          <a:xfrm rot="16200000" flipH="1">
            <a:off x="1504950" y="3381375"/>
            <a:ext cx="2476500" cy="57150"/>
          </a:xfrm>
          <a:prstGeom prst="straightConnector1">
            <a:avLst/>
          </a:prstGeom>
          <a:ln w="508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111">
            <a:extLst>
              <a:ext uri="{FF2B5EF4-FFF2-40B4-BE49-F238E27FC236}">
                <a16:creationId xmlns:a16="http://schemas.microsoft.com/office/drawing/2014/main" id="{689B8C9E-93C8-4E85-A45D-C3B8D9E15F1B}"/>
              </a:ext>
            </a:extLst>
          </p:cNvPr>
          <p:cNvCxnSpPr/>
          <p:nvPr/>
        </p:nvCxnSpPr>
        <p:spPr>
          <a:xfrm rot="16200000" flipH="1">
            <a:off x="2873375" y="2986088"/>
            <a:ext cx="1743075" cy="38100"/>
          </a:xfrm>
          <a:prstGeom prst="straightConnector1">
            <a:avLst/>
          </a:prstGeom>
          <a:ln w="508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112">
            <a:extLst>
              <a:ext uri="{FF2B5EF4-FFF2-40B4-BE49-F238E27FC236}">
                <a16:creationId xmlns:a16="http://schemas.microsoft.com/office/drawing/2014/main" id="{A4A4572F-6CF6-4A2E-81B7-D1BE31373E15}"/>
              </a:ext>
            </a:extLst>
          </p:cNvPr>
          <p:cNvCxnSpPr/>
          <p:nvPr/>
        </p:nvCxnSpPr>
        <p:spPr>
          <a:xfrm rot="16200000" flipH="1">
            <a:off x="4506913" y="2847975"/>
            <a:ext cx="1457325" cy="28575"/>
          </a:xfrm>
          <a:prstGeom prst="straightConnector1">
            <a:avLst/>
          </a:prstGeom>
          <a:ln w="508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114">
            <a:extLst>
              <a:ext uri="{FF2B5EF4-FFF2-40B4-BE49-F238E27FC236}">
                <a16:creationId xmlns:a16="http://schemas.microsoft.com/office/drawing/2014/main" id="{F970A3A3-9645-410B-B5A7-482BA6CE7BF6}"/>
              </a:ext>
            </a:extLst>
          </p:cNvPr>
          <p:cNvCxnSpPr/>
          <p:nvPr/>
        </p:nvCxnSpPr>
        <p:spPr>
          <a:xfrm rot="16200000" flipH="1">
            <a:off x="4787900" y="3071813"/>
            <a:ext cx="1914525" cy="38100"/>
          </a:xfrm>
          <a:prstGeom prst="straightConnector1">
            <a:avLst/>
          </a:prstGeom>
          <a:ln w="508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125">
            <a:extLst>
              <a:ext uri="{FF2B5EF4-FFF2-40B4-BE49-F238E27FC236}">
                <a16:creationId xmlns:a16="http://schemas.microsoft.com/office/drawing/2014/main" id="{63BC728A-6862-4823-AC3C-32302D2A8C0C}"/>
              </a:ext>
            </a:extLst>
          </p:cNvPr>
          <p:cNvCxnSpPr/>
          <p:nvPr/>
        </p:nvCxnSpPr>
        <p:spPr>
          <a:xfrm rot="16200000" flipH="1">
            <a:off x="3797300" y="2628900"/>
            <a:ext cx="933450" cy="19050"/>
          </a:xfrm>
          <a:prstGeom prst="straightConnector1">
            <a:avLst/>
          </a:prstGeom>
          <a:ln w="508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914" name="Group 68">
            <a:extLst>
              <a:ext uri="{FF2B5EF4-FFF2-40B4-BE49-F238E27FC236}">
                <a16:creationId xmlns:a16="http://schemas.microsoft.com/office/drawing/2014/main" id="{7440567B-709D-43ED-A5C0-334074E95E49}"/>
              </a:ext>
            </a:extLst>
          </p:cNvPr>
          <p:cNvGrpSpPr>
            <a:grpSpLocks/>
          </p:cNvGrpSpPr>
          <p:nvPr/>
        </p:nvGrpSpPr>
        <p:grpSpPr bwMode="auto">
          <a:xfrm>
            <a:off x="3963988" y="2889250"/>
            <a:ext cx="711200" cy="698500"/>
            <a:chOff x="4587240" y="3436460"/>
            <a:chExt cx="712468" cy="699363"/>
          </a:xfrm>
        </p:grpSpPr>
        <p:sp>
          <p:nvSpPr>
            <p:cNvPr id="62" name="Freeform 128">
              <a:extLst>
                <a:ext uri="{FF2B5EF4-FFF2-40B4-BE49-F238E27FC236}">
                  <a16:creationId xmlns:a16="http://schemas.microsoft.com/office/drawing/2014/main" id="{578662C0-3BD5-4576-AF15-D3CB321F4B83}"/>
                </a:ext>
              </a:extLst>
            </p:cNvPr>
            <p:cNvSpPr/>
            <p:nvPr/>
          </p:nvSpPr>
          <p:spPr>
            <a:xfrm rot="21361659">
              <a:off x="4995954" y="3622427"/>
              <a:ext cx="303754" cy="274976"/>
            </a:xfrm>
            <a:custGeom>
              <a:avLst/>
              <a:gdLst>
                <a:gd name="connsiteX0" fmla="*/ 158750 w 1165225"/>
                <a:gd name="connsiteY0" fmla="*/ 49212 h 962024"/>
                <a:gd name="connsiteX1" fmla="*/ 434975 w 1165225"/>
                <a:gd name="connsiteY1" fmla="*/ 401637 h 962024"/>
                <a:gd name="connsiteX2" fmla="*/ 1054100 w 1165225"/>
                <a:gd name="connsiteY2" fmla="*/ 449262 h 962024"/>
                <a:gd name="connsiteX3" fmla="*/ 1073150 w 1165225"/>
                <a:gd name="connsiteY3" fmla="*/ 592137 h 962024"/>
                <a:gd name="connsiteX4" fmla="*/ 501650 w 1165225"/>
                <a:gd name="connsiteY4" fmla="*/ 582612 h 962024"/>
                <a:gd name="connsiteX5" fmla="*/ 168275 w 1165225"/>
                <a:gd name="connsiteY5" fmla="*/ 915987 h 962024"/>
                <a:gd name="connsiteX6" fmla="*/ 53975 w 1165225"/>
                <a:gd name="connsiteY6" fmla="*/ 858837 h 962024"/>
                <a:gd name="connsiteX7" fmla="*/ 244475 w 1165225"/>
                <a:gd name="connsiteY7" fmla="*/ 582612 h 962024"/>
                <a:gd name="connsiteX8" fmla="*/ 225425 w 1165225"/>
                <a:gd name="connsiteY8" fmla="*/ 449262 h 962024"/>
                <a:gd name="connsiteX9" fmla="*/ 15875 w 1165225"/>
                <a:gd name="connsiteY9" fmla="*/ 106362 h 962024"/>
                <a:gd name="connsiteX10" fmla="*/ 158750 w 1165225"/>
                <a:gd name="connsiteY10" fmla="*/ 49212 h 962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65225" h="962024">
                  <a:moveTo>
                    <a:pt x="158750" y="49212"/>
                  </a:moveTo>
                  <a:cubicBezTo>
                    <a:pt x="228600" y="98424"/>
                    <a:pt x="285750" y="334962"/>
                    <a:pt x="434975" y="401637"/>
                  </a:cubicBezTo>
                  <a:cubicBezTo>
                    <a:pt x="584200" y="468312"/>
                    <a:pt x="947738" y="417512"/>
                    <a:pt x="1054100" y="449262"/>
                  </a:cubicBezTo>
                  <a:cubicBezTo>
                    <a:pt x="1160463" y="481012"/>
                    <a:pt x="1165225" y="569912"/>
                    <a:pt x="1073150" y="592137"/>
                  </a:cubicBezTo>
                  <a:cubicBezTo>
                    <a:pt x="981075" y="614362"/>
                    <a:pt x="652463" y="528637"/>
                    <a:pt x="501650" y="582612"/>
                  </a:cubicBezTo>
                  <a:cubicBezTo>
                    <a:pt x="350838" y="636587"/>
                    <a:pt x="242887" y="869950"/>
                    <a:pt x="168275" y="915987"/>
                  </a:cubicBezTo>
                  <a:cubicBezTo>
                    <a:pt x="93663" y="962024"/>
                    <a:pt x="41275" y="914400"/>
                    <a:pt x="53975" y="858837"/>
                  </a:cubicBezTo>
                  <a:cubicBezTo>
                    <a:pt x="66675" y="803274"/>
                    <a:pt x="215900" y="650874"/>
                    <a:pt x="244475" y="582612"/>
                  </a:cubicBezTo>
                  <a:cubicBezTo>
                    <a:pt x="273050" y="514350"/>
                    <a:pt x="263525" y="528637"/>
                    <a:pt x="225425" y="449262"/>
                  </a:cubicBezTo>
                  <a:cubicBezTo>
                    <a:pt x="187325" y="369887"/>
                    <a:pt x="31750" y="174624"/>
                    <a:pt x="15875" y="106362"/>
                  </a:cubicBezTo>
                  <a:cubicBezTo>
                    <a:pt x="0" y="38100"/>
                    <a:pt x="88900" y="0"/>
                    <a:pt x="158750" y="49212"/>
                  </a:cubicBez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63" name="Oval 129">
              <a:extLst>
                <a:ext uri="{FF2B5EF4-FFF2-40B4-BE49-F238E27FC236}">
                  <a16:creationId xmlns:a16="http://schemas.microsoft.com/office/drawing/2014/main" id="{CA969D41-FD20-402F-9CB9-26E612D806D7}"/>
                </a:ext>
              </a:extLst>
            </p:cNvPr>
            <p:cNvSpPr/>
            <p:nvPr/>
          </p:nvSpPr>
          <p:spPr>
            <a:xfrm>
              <a:off x="4760586" y="3665342"/>
              <a:ext cx="286259" cy="228882"/>
            </a:xfrm>
            <a:prstGeom prst="ellipse">
              <a:avLst/>
            </a:prstGeom>
            <a:solidFill>
              <a:srgbClr val="FF000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400"/>
            </a:p>
          </p:txBody>
        </p:sp>
        <p:sp>
          <p:nvSpPr>
            <p:cNvPr id="64" name="Oval 134">
              <a:extLst>
                <a:ext uri="{FF2B5EF4-FFF2-40B4-BE49-F238E27FC236}">
                  <a16:creationId xmlns:a16="http://schemas.microsoft.com/office/drawing/2014/main" id="{B42CFF8D-74B8-4780-B355-3F44936EE698}"/>
                </a:ext>
              </a:extLst>
            </p:cNvPr>
            <p:cNvSpPr/>
            <p:nvPr/>
          </p:nvSpPr>
          <p:spPr>
            <a:xfrm>
              <a:off x="4587240" y="3603354"/>
              <a:ext cx="637722" cy="329018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40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Ag</a:t>
              </a:r>
            </a:p>
          </p:txBody>
        </p:sp>
        <p:sp>
          <p:nvSpPr>
            <p:cNvPr id="65" name="Freeform 135">
              <a:extLst>
                <a:ext uri="{FF2B5EF4-FFF2-40B4-BE49-F238E27FC236}">
                  <a16:creationId xmlns:a16="http://schemas.microsoft.com/office/drawing/2014/main" id="{145B5D2D-C483-49F4-91F7-ECA655F93A78}"/>
                </a:ext>
              </a:extLst>
            </p:cNvPr>
            <p:cNvSpPr/>
            <p:nvPr/>
          </p:nvSpPr>
          <p:spPr>
            <a:xfrm rot="14306138">
              <a:off x="4610382" y="3451486"/>
              <a:ext cx="303588" cy="273537"/>
            </a:xfrm>
            <a:custGeom>
              <a:avLst/>
              <a:gdLst>
                <a:gd name="connsiteX0" fmla="*/ 158750 w 1165225"/>
                <a:gd name="connsiteY0" fmla="*/ 49212 h 962024"/>
                <a:gd name="connsiteX1" fmla="*/ 434975 w 1165225"/>
                <a:gd name="connsiteY1" fmla="*/ 401637 h 962024"/>
                <a:gd name="connsiteX2" fmla="*/ 1054100 w 1165225"/>
                <a:gd name="connsiteY2" fmla="*/ 449262 h 962024"/>
                <a:gd name="connsiteX3" fmla="*/ 1073150 w 1165225"/>
                <a:gd name="connsiteY3" fmla="*/ 592137 h 962024"/>
                <a:gd name="connsiteX4" fmla="*/ 501650 w 1165225"/>
                <a:gd name="connsiteY4" fmla="*/ 582612 h 962024"/>
                <a:gd name="connsiteX5" fmla="*/ 168275 w 1165225"/>
                <a:gd name="connsiteY5" fmla="*/ 915987 h 962024"/>
                <a:gd name="connsiteX6" fmla="*/ 53975 w 1165225"/>
                <a:gd name="connsiteY6" fmla="*/ 858837 h 962024"/>
                <a:gd name="connsiteX7" fmla="*/ 244475 w 1165225"/>
                <a:gd name="connsiteY7" fmla="*/ 582612 h 962024"/>
                <a:gd name="connsiteX8" fmla="*/ 225425 w 1165225"/>
                <a:gd name="connsiteY8" fmla="*/ 449262 h 962024"/>
                <a:gd name="connsiteX9" fmla="*/ 15875 w 1165225"/>
                <a:gd name="connsiteY9" fmla="*/ 106362 h 962024"/>
                <a:gd name="connsiteX10" fmla="*/ 158750 w 1165225"/>
                <a:gd name="connsiteY10" fmla="*/ 49212 h 962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65225" h="962024">
                  <a:moveTo>
                    <a:pt x="158750" y="49212"/>
                  </a:moveTo>
                  <a:cubicBezTo>
                    <a:pt x="228600" y="98424"/>
                    <a:pt x="285750" y="334962"/>
                    <a:pt x="434975" y="401637"/>
                  </a:cubicBezTo>
                  <a:cubicBezTo>
                    <a:pt x="584200" y="468312"/>
                    <a:pt x="947738" y="417512"/>
                    <a:pt x="1054100" y="449262"/>
                  </a:cubicBezTo>
                  <a:cubicBezTo>
                    <a:pt x="1160463" y="481012"/>
                    <a:pt x="1165225" y="569912"/>
                    <a:pt x="1073150" y="592137"/>
                  </a:cubicBezTo>
                  <a:cubicBezTo>
                    <a:pt x="981075" y="614362"/>
                    <a:pt x="652463" y="528637"/>
                    <a:pt x="501650" y="582612"/>
                  </a:cubicBezTo>
                  <a:cubicBezTo>
                    <a:pt x="350838" y="636587"/>
                    <a:pt x="242887" y="869950"/>
                    <a:pt x="168275" y="915987"/>
                  </a:cubicBezTo>
                  <a:cubicBezTo>
                    <a:pt x="93663" y="962024"/>
                    <a:pt x="41275" y="914400"/>
                    <a:pt x="53975" y="858837"/>
                  </a:cubicBezTo>
                  <a:cubicBezTo>
                    <a:pt x="66675" y="803274"/>
                    <a:pt x="215900" y="650874"/>
                    <a:pt x="244475" y="582612"/>
                  </a:cubicBezTo>
                  <a:cubicBezTo>
                    <a:pt x="273050" y="514350"/>
                    <a:pt x="263525" y="528637"/>
                    <a:pt x="225425" y="449262"/>
                  </a:cubicBezTo>
                  <a:cubicBezTo>
                    <a:pt x="187325" y="369887"/>
                    <a:pt x="31750" y="174624"/>
                    <a:pt x="15875" y="106362"/>
                  </a:cubicBezTo>
                  <a:cubicBezTo>
                    <a:pt x="0" y="38100"/>
                    <a:pt x="88900" y="0"/>
                    <a:pt x="158750" y="49212"/>
                  </a:cubicBez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66" name="Freeform 136">
              <a:extLst>
                <a:ext uri="{FF2B5EF4-FFF2-40B4-BE49-F238E27FC236}">
                  <a16:creationId xmlns:a16="http://schemas.microsoft.com/office/drawing/2014/main" id="{85737F4C-B4D7-4EA9-B472-8066CE88D0CD}"/>
                </a:ext>
              </a:extLst>
            </p:cNvPr>
            <p:cNvSpPr/>
            <p:nvPr/>
          </p:nvSpPr>
          <p:spPr>
            <a:xfrm rot="7062041">
              <a:off x="4643779" y="3847261"/>
              <a:ext cx="303587" cy="273537"/>
            </a:xfrm>
            <a:custGeom>
              <a:avLst/>
              <a:gdLst>
                <a:gd name="connsiteX0" fmla="*/ 158750 w 1165225"/>
                <a:gd name="connsiteY0" fmla="*/ 49212 h 962024"/>
                <a:gd name="connsiteX1" fmla="*/ 434975 w 1165225"/>
                <a:gd name="connsiteY1" fmla="*/ 401637 h 962024"/>
                <a:gd name="connsiteX2" fmla="*/ 1054100 w 1165225"/>
                <a:gd name="connsiteY2" fmla="*/ 449262 h 962024"/>
                <a:gd name="connsiteX3" fmla="*/ 1073150 w 1165225"/>
                <a:gd name="connsiteY3" fmla="*/ 592137 h 962024"/>
                <a:gd name="connsiteX4" fmla="*/ 501650 w 1165225"/>
                <a:gd name="connsiteY4" fmla="*/ 582612 h 962024"/>
                <a:gd name="connsiteX5" fmla="*/ 168275 w 1165225"/>
                <a:gd name="connsiteY5" fmla="*/ 915987 h 962024"/>
                <a:gd name="connsiteX6" fmla="*/ 53975 w 1165225"/>
                <a:gd name="connsiteY6" fmla="*/ 858837 h 962024"/>
                <a:gd name="connsiteX7" fmla="*/ 244475 w 1165225"/>
                <a:gd name="connsiteY7" fmla="*/ 582612 h 962024"/>
                <a:gd name="connsiteX8" fmla="*/ 225425 w 1165225"/>
                <a:gd name="connsiteY8" fmla="*/ 449262 h 962024"/>
                <a:gd name="connsiteX9" fmla="*/ 15875 w 1165225"/>
                <a:gd name="connsiteY9" fmla="*/ 106362 h 962024"/>
                <a:gd name="connsiteX10" fmla="*/ 158750 w 1165225"/>
                <a:gd name="connsiteY10" fmla="*/ 49212 h 962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65225" h="962024">
                  <a:moveTo>
                    <a:pt x="158750" y="49212"/>
                  </a:moveTo>
                  <a:cubicBezTo>
                    <a:pt x="228600" y="98424"/>
                    <a:pt x="285750" y="334962"/>
                    <a:pt x="434975" y="401637"/>
                  </a:cubicBezTo>
                  <a:cubicBezTo>
                    <a:pt x="584200" y="468312"/>
                    <a:pt x="947738" y="417512"/>
                    <a:pt x="1054100" y="449262"/>
                  </a:cubicBezTo>
                  <a:cubicBezTo>
                    <a:pt x="1160463" y="481012"/>
                    <a:pt x="1165225" y="569912"/>
                    <a:pt x="1073150" y="592137"/>
                  </a:cubicBezTo>
                  <a:cubicBezTo>
                    <a:pt x="981075" y="614362"/>
                    <a:pt x="652463" y="528637"/>
                    <a:pt x="501650" y="582612"/>
                  </a:cubicBezTo>
                  <a:cubicBezTo>
                    <a:pt x="350838" y="636587"/>
                    <a:pt x="242887" y="869950"/>
                    <a:pt x="168275" y="915987"/>
                  </a:cubicBezTo>
                  <a:cubicBezTo>
                    <a:pt x="93663" y="962024"/>
                    <a:pt x="41275" y="914400"/>
                    <a:pt x="53975" y="858837"/>
                  </a:cubicBezTo>
                  <a:cubicBezTo>
                    <a:pt x="66675" y="803274"/>
                    <a:pt x="215900" y="650874"/>
                    <a:pt x="244475" y="582612"/>
                  </a:cubicBezTo>
                  <a:cubicBezTo>
                    <a:pt x="273050" y="514350"/>
                    <a:pt x="263525" y="528637"/>
                    <a:pt x="225425" y="449262"/>
                  </a:cubicBezTo>
                  <a:cubicBezTo>
                    <a:pt x="187325" y="369887"/>
                    <a:pt x="31750" y="174624"/>
                    <a:pt x="15875" y="106362"/>
                  </a:cubicBezTo>
                  <a:cubicBezTo>
                    <a:pt x="0" y="38100"/>
                    <a:pt x="88900" y="0"/>
                    <a:pt x="158750" y="49212"/>
                  </a:cubicBez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</p:grpSp>
      <p:grpSp>
        <p:nvGrpSpPr>
          <p:cNvPr id="37915" name="Group 68">
            <a:extLst>
              <a:ext uri="{FF2B5EF4-FFF2-40B4-BE49-F238E27FC236}">
                <a16:creationId xmlns:a16="http://schemas.microsoft.com/office/drawing/2014/main" id="{03AB957C-4237-42F1-9F68-34492F9D4110}"/>
              </a:ext>
            </a:extLst>
          </p:cNvPr>
          <p:cNvGrpSpPr>
            <a:grpSpLocks/>
          </p:cNvGrpSpPr>
          <p:nvPr/>
        </p:nvGrpSpPr>
        <p:grpSpPr bwMode="auto">
          <a:xfrm>
            <a:off x="5468938" y="3841750"/>
            <a:ext cx="711200" cy="698500"/>
            <a:chOff x="4587240" y="3436460"/>
            <a:chExt cx="712468" cy="699363"/>
          </a:xfrm>
        </p:grpSpPr>
        <p:sp>
          <p:nvSpPr>
            <p:cNvPr id="68" name="Freeform 138">
              <a:extLst>
                <a:ext uri="{FF2B5EF4-FFF2-40B4-BE49-F238E27FC236}">
                  <a16:creationId xmlns:a16="http://schemas.microsoft.com/office/drawing/2014/main" id="{7592CB35-3F64-4504-8A24-2ABA25899F60}"/>
                </a:ext>
              </a:extLst>
            </p:cNvPr>
            <p:cNvSpPr/>
            <p:nvPr/>
          </p:nvSpPr>
          <p:spPr>
            <a:xfrm rot="21361659">
              <a:off x="4995954" y="3622427"/>
              <a:ext cx="303754" cy="274976"/>
            </a:xfrm>
            <a:custGeom>
              <a:avLst/>
              <a:gdLst>
                <a:gd name="connsiteX0" fmla="*/ 158750 w 1165225"/>
                <a:gd name="connsiteY0" fmla="*/ 49212 h 962024"/>
                <a:gd name="connsiteX1" fmla="*/ 434975 w 1165225"/>
                <a:gd name="connsiteY1" fmla="*/ 401637 h 962024"/>
                <a:gd name="connsiteX2" fmla="*/ 1054100 w 1165225"/>
                <a:gd name="connsiteY2" fmla="*/ 449262 h 962024"/>
                <a:gd name="connsiteX3" fmla="*/ 1073150 w 1165225"/>
                <a:gd name="connsiteY3" fmla="*/ 592137 h 962024"/>
                <a:gd name="connsiteX4" fmla="*/ 501650 w 1165225"/>
                <a:gd name="connsiteY4" fmla="*/ 582612 h 962024"/>
                <a:gd name="connsiteX5" fmla="*/ 168275 w 1165225"/>
                <a:gd name="connsiteY5" fmla="*/ 915987 h 962024"/>
                <a:gd name="connsiteX6" fmla="*/ 53975 w 1165225"/>
                <a:gd name="connsiteY6" fmla="*/ 858837 h 962024"/>
                <a:gd name="connsiteX7" fmla="*/ 244475 w 1165225"/>
                <a:gd name="connsiteY7" fmla="*/ 582612 h 962024"/>
                <a:gd name="connsiteX8" fmla="*/ 225425 w 1165225"/>
                <a:gd name="connsiteY8" fmla="*/ 449262 h 962024"/>
                <a:gd name="connsiteX9" fmla="*/ 15875 w 1165225"/>
                <a:gd name="connsiteY9" fmla="*/ 106362 h 962024"/>
                <a:gd name="connsiteX10" fmla="*/ 158750 w 1165225"/>
                <a:gd name="connsiteY10" fmla="*/ 49212 h 962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65225" h="962024">
                  <a:moveTo>
                    <a:pt x="158750" y="49212"/>
                  </a:moveTo>
                  <a:cubicBezTo>
                    <a:pt x="228600" y="98424"/>
                    <a:pt x="285750" y="334962"/>
                    <a:pt x="434975" y="401637"/>
                  </a:cubicBezTo>
                  <a:cubicBezTo>
                    <a:pt x="584200" y="468312"/>
                    <a:pt x="947738" y="417512"/>
                    <a:pt x="1054100" y="449262"/>
                  </a:cubicBezTo>
                  <a:cubicBezTo>
                    <a:pt x="1160463" y="481012"/>
                    <a:pt x="1165225" y="569912"/>
                    <a:pt x="1073150" y="592137"/>
                  </a:cubicBezTo>
                  <a:cubicBezTo>
                    <a:pt x="981075" y="614362"/>
                    <a:pt x="652463" y="528637"/>
                    <a:pt x="501650" y="582612"/>
                  </a:cubicBezTo>
                  <a:cubicBezTo>
                    <a:pt x="350838" y="636587"/>
                    <a:pt x="242887" y="869950"/>
                    <a:pt x="168275" y="915987"/>
                  </a:cubicBezTo>
                  <a:cubicBezTo>
                    <a:pt x="93663" y="962024"/>
                    <a:pt x="41275" y="914400"/>
                    <a:pt x="53975" y="858837"/>
                  </a:cubicBezTo>
                  <a:cubicBezTo>
                    <a:pt x="66675" y="803274"/>
                    <a:pt x="215900" y="650874"/>
                    <a:pt x="244475" y="582612"/>
                  </a:cubicBezTo>
                  <a:cubicBezTo>
                    <a:pt x="273050" y="514350"/>
                    <a:pt x="263525" y="528637"/>
                    <a:pt x="225425" y="449262"/>
                  </a:cubicBezTo>
                  <a:cubicBezTo>
                    <a:pt x="187325" y="369887"/>
                    <a:pt x="31750" y="174624"/>
                    <a:pt x="15875" y="106362"/>
                  </a:cubicBezTo>
                  <a:cubicBezTo>
                    <a:pt x="0" y="38100"/>
                    <a:pt x="88900" y="0"/>
                    <a:pt x="158750" y="49212"/>
                  </a:cubicBez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69" name="Oval 139">
              <a:extLst>
                <a:ext uri="{FF2B5EF4-FFF2-40B4-BE49-F238E27FC236}">
                  <a16:creationId xmlns:a16="http://schemas.microsoft.com/office/drawing/2014/main" id="{A4B439AB-0E03-4AB6-8595-177E10229578}"/>
                </a:ext>
              </a:extLst>
            </p:cNvPr>
            <p:cNvSpPr/>
            <p:nvPr/>
          </p:nvSpPr>
          <p:spPr>
            <a:xfrm>
              <a:off x="4760586" y="3665342"/>
              <a:ext cx="286259" cy="228882"/>
            </a:xfrm>
            <a:prstGeom prst="ellipse">
              <a:avLst/>
            </a:prstGeom>
            <a:solidFill>
              <a:srgbClr val="FF000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400"/>
            </a:p>
          </p:txBody>
        </p:sp>
        <p:sp>
          <p:nvSpPr>
            <p:cNvPr id="70" name="Oval 140">
              <a:extLst>
                <a:ext uri="{FF2B5EF4-FFF2-40B4-BE49-F238E27FC236}">
                  <a16:creationId xmlns:a16="http://schemas.microsoft.com/office/drawing/2014/main" id="{10B8AE68-6D3A-4D99-80F8-7F0522FE5B4D}"/>
                </a:ext>
              </a:extLst>
            </p:cNvPr>
            <p:cNvSpPr/>
            <p:nvPr/>
          </p:nvSpPr>
          <p:spPr>
            <a:xfrm>
              <a:off x="4587240" y="3603354"/>
              <a:ext cx="637722" cy="329018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40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Ag</a:t>
              </a:r>
            </a:p>
          </p:txBody>
        </p:sp>
        <p:sp>
          <p:nvSpPr>
            <p:cNvPr id="71" name="Freeform 141">
              <a:extLst>
                <a:ext uri="{FF2B5EF4-FFF2-40B4-BE49-F238E27FC236}">
                  <a16:creationId xmlns:a16="http://schemas.microsoft.com/office/drawing/2014/main" id="{87CBDE9B-9A63-49FD-A0F2-A4A884206A9F}"/>
                </a:ext>
              </a:extLst>
            </p:cNvPr>
            <p:cNvSpPr/>
            <p:nvPr/>
          </p:nvSpPr>
          <p:spPr>
            <a:xfrm rot="14306138">
              <a:off x="4610382" y="3451486"/>
              <a:ext cx="303588" cy="273537"/>
            </a:xfrm>
            <a:custGeom>
              <a:avLst/>
              <a:gdLst>
                <a:gd name="connsiteX0" fmla="*/ 158750 w 1165225"/>
                <a:gd name="connsiteY0" fmla="*/ 49212 h 962024"/>
                <a:gd name="connsiteX1" fmla="*/ 434975 w 1165225"/>
                <a:gd name="connsiteY1" fmla="*/ 401637 h 962024"/>
                <a:gd name="connsiteX2" fmla="*/ 1054100 w 1165225"/>
                <a:gd name="connsiteY2" fmla="*/ 449262 h 962024"/>
                <a:gd name="connsiteX3" fmla="*/ 1073150 w 1165225"/>
                <a:gd name="connsiteY3" fmla="*/ 592137 h 962024"/>
                <a:gd name="connsiteX4" fmla="*/ 501650 w 1165225"/>
                <a:gd name="connsiteY4" fmla="*/ 582612 h 962024"/>
                <a:gd name="connsiteX5" fmla="*/ 168275 w 1165225"/>
                <a:gd name="connsiteY5" fmla="*/ 915987 h 962024"/>
                <a:gd name="connsiteX6" fmla="*/ 53975 w 1165225"/>
                <a:gd name="connsiteY6" fmla="*/ 858837 h 962024"/>
                <a:gd name="connsiteX7" fmla="*/ 244475 w 1165225"/>
                <a:gd name="connsiteY7" fmla="*/ 582612 h 962024"/>
                <a:gd name="connsiteX8" fmla="*/ 225425 w 1165225"/>
                <a:gd name="connsiteY8" fmla="*/ 449262 h 962024"/>
                <a:gd name="connsiteX9" fmla="*/ 15875 w 1165225"/>
                <a:gd name="connsiteY9" fmla="*/ 106362 h 962024"/>
                <a:gd name="connsiteX10" fmla="*/ 158750 w 1165225"/>
                <a:gd name="connsiteY10" fmla="*/ 49212 h 962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65225" h="962024">
                  <a:moveTo>
                    <a:pt x="158750" y="49212"/>
                  </a:moveTo>
                  <a:cubicBezTo>
                    <a:pt x="228600" y="98424"/>
                    <a:pt x="285750" y="334962"/>
                    <a:pt x="434975" y="401637"/>
                  </a:cubicBezTo>
                  <a:cubicBezTo>
                    <a:pt x="584200" y="468312"/>
                    <a:pt x="947738" y="417512"/>
                    <a:pt x="1054100" y="449262"/>
                  </a:cubicBezTo>
                  <a:cubicBezTo>
                    <a:pt x="1160463" y="481012"/>
                    <a:pt x="1165225" y="569912"/>
                    <a:pt x="1073150" y="592137"/>
                  </a:cubicBezTo>
                  <a:cubicBezTo>
                    <a:pt x="981075" y="614362"/>
                    <a:pt x="652463" y="528637"/>
                    <a:pt x="501650" y="582612"/>
                  </a:cubicBezTo>
                  <a:cubicBezTo>
                    <a:pt x="350838" y="636587"/>
                    <a:pt x="242887" y="869950"/>
                    <a:pt x="168275" y="915987"/>
                  </a:cubicBezTo>
                  <a:cubicBezTo>
                    <a:pt x="93663" y="962024"/>
                    <a:pt x="41275" y="914400"/>
                    <a:pt x="53975" y="858837"/>
                  </a:cubicBezTo>
                  <a:cubicBezTo>
                    <a:pt x="66675" y="803274"/>
                    <a:pt x="215900" y="650874"/>
                    <a:pt x="244475" y="582612"/>
                  </a:cubicBezTo>
                  <a:cubicBezTo>
                    <a:pt x="273050" y="514350"/>
                    <a:pt x="263525" y="528637"/>
                    <a:pt x="225425" y="449262"/>
                  </a:cubicBezTo>
                  <a:cubicBezTo>
                    <a:pt x="187325" y="369887"/>
                    <a:pt x="31750" y="174624"/>
                    <a:pt x="15875" y="106362"/>
                  </a:cubicBezTo>
                  <a:cubicBezTo>
                    <a:pt x="0" y="38100"/>
                    <a:pt x="88900" y="0"/>
                    <a:pt x="158750" y="49212"/>
                  </a:cubicBez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72" name="Freeform 142">
              <a:extLst>
                <a:ext uri="{FF2B5EF4-FFF2-40B4-BE49-F238E27FC236}">
                  <a16:creationId xmlns:a16="http://schemas.microsoft.com/office/drawing/2014/main" id="{9B328CDB-87F1-452A-BAA8-48A4BF6C8818}"/>
                </a:ext>
              </a:extLst>
            </p:cNvPr>
            <p:cNvSpPr/>
            <p:nvPr/>
          </p:nvSpPr>
          <p:spPr>
            <a:xfrm rot="7062041">
              <a:off x="4643779" y="3847261"/>
              <a:ext cx="303587" cy="273537"/>
            </a:xfrm>
            <a:custGeom>
              <a:avLst/>
              <a:gdLst>
                <a:gd name="connsiteX0" fmla="*/ 158750 w 1165225"/>
                <a:gd name="connsiteY0" fmla="*/ 49212 h 962024"/>
                <a:gd name="connsiteX1" fmla="*/ 434975 w 1165225"/>
                <a:gd name="connsiteY1" fmla="*/ 401637 h 962024"/>
                <a:gd name="connsiteX2" fmla="*/ 1054100 w 1165225"/>
                <a:gd name="connsiteY2" fmla="*/ 449262 h 962024"/>
                <a:gd name="connsiteX3" fmla="*/ 1073150 w 1165225"/>
                <a:gd name="connsiteY3" fmla="*/ 592137 h 962024"/>
                <a:gd name="connsiteX4" fmla="*/ 501650 w 1165225"/>
                <a:gd name="connsiteY4" fmla="*/ 582612 h 962024"/>
                <a:gd name="connsiteX5" fmla="*/ 168275 w 1165225"/>
                <a:gd name="connsiteY5" fmla="*/ 915987 h 962024"/>
                <a:gd name="connsiteX6" fmla="*/ 53975 w 1165225"/>
                <a:gd name="connsiteY6" fmla="*/ 858837 h 962024"/>
                <a:gd name="connsiteX7" fmla="*/ 244475 w 1165225"/>
                <a:gd name="connsiteY7" fmla="*/ 582612 h 962024"/>
                <a:gd name="connsiteX8" fmla="*/ 225425 w 1165225"/>
                <a:gd name="connsiteY8" fmla="*/ 449262 h 962024"/>
                <a:gd name="connsiteX9" fmla="*/ 15875 w 1165225"/>
                <a:gd name="connsiteY9" fmla="*/ 106362 h 962024"/>
                <a:gd name="connsiteX10" fmla="*/ 158750 w 1165225"/>
                <a:gd name="connsiteY10" fmla="*/ 49212 h 962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65225" h="962024">
                  <a:moveTo>
                    <a:pt x="158750" y="49212"/>
                  </a:moveTo>
                  <a:cubicBezTo>
                    <a:pt x="228600" y="98424"/>
                    <a:pt x="285750" y="334962"/>
                    <a:pt x="434975" y="401637"/>
                  </a:cubicBezTo>
                  <a:cubicBezTo>
                    <a:pt x="584200" y="468312"/>
                    <a:pt x="947738" y="417512"/>
                    <a:pt x="1054100" y="449262"/>
                  </a:cubicBezTo>
                  <a:cubicBezTo>
                    <a:pt x="1160463" y="481012"/>
                    <a:pt x="1165225" y="569912"/>
                    <a:pt x="1073150" y="592137"/>
                  </a:cubicBezTo>
                  <a:cubicBezTo>
                    <a:pt x="981075" y="614362"/>
                    <a:pt x="652463" y="528637"/>
                    <a:pt x="501650" y="582612"/>
                  </a:cubicBezTo>
                  <a:cubicBezTo>
                    <a:pt x="350838" y="636587"/>
                    <a:pt x="242887" y="869950"/>
                    <a:pt x="168275" y="915987"/>
                  </a:cubicBezTo>
                  <a:cubicBezTo>
                    <a:pt x="93663" y="962024"/>
                    <a:pt x="41275" y="914400"/>
                    <a:pt x="53975" y="858837"/>
                  </a:cubicBezTo>
                  <a:cubicBezTo>
                    <a:pt x="66675" y="803274"/>
                    <a:pt x="215900" y="650874"/>
                    <a:pt x="244475" y="582612"/>
                  </a:cubicBezTo>
                  <a:cubicBezTo>
                    <a:pt x="273050" y="514350"/>
                    <a:pt x="263525" y="528637"/>
                    <a:pt x="225425" y="449262"/>
                  </a:cubicBezTo>
                  <a:cubicBezTo>
                    <a:pt x="187325" y="369887"/>
                    <a:pt x="31750" y="174624"/>
                    <a:pt x="15875" y="106362"/>
                  </a:cubicBezTo>
                  <a:cubicBezTo>
                    <a:pt x="0" y="38100"/>
                    <a:pt x="88900" y="0"/>
                    <a:pt x="158750" y="49212"/>
                  </a:cubicBez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</p:grpSp>
      <p:grpSp>
        <p:nvGrpSpPr>
          <p:cNvPr id="37916" name="Group 68">
            <a:extLst>
              <a:ext uri="{FF2B5EF4-FFF2-40B4-BE49-F238E27FC236}">
                <a16:creationId xmlns:a16="http://schemas.microsoft.com/office/drawing/2014/main" id="{47A06675-9F5C-4426-BE6F-EE9557768A0B}"/>
              </a:ext>
            </a:extLst>
          </p:cNvPr>
          <p:cNvGrpSpPr>
            <a:grpSpLocks/>
          </p:cNvGrpSpPr>
          <p:nvPr/>
        </p:nvGrpSpPr>
        <p:grpSpPr bwMode="auto">
          <a:xfrm>
            <a:off x="2449513" y="4422775"/>
            <a:ext cx="711200" cy="698500"/>
            <a:chOff x="4587240" y="3436460"/>
            <a:chExt cx="712468" cy="699363"/>
          </a:xfrm>
        </p:grpSpPr>
        <p:sp>
          <p:nvSpPr>
            <p:cNvPr id="74" name="Freeform 147">
              <a:extLst>
                <a:ext uri="{FF2B5EF4-FFF2-40B4-BE49-F238E27FC236}">
                  <a16:creationId xmlns:a16="http://schemas.microsoft.com/office/drawing/2014/main" id="{8DDB2876-D4AB-43BA-BE4A-54C7EF6E6A78}"/>
                </a:ext>
              </a:extLst>
            </p:cNvPr>
            <p:cNvSpPr/>
            <p:nvPr/>
          </p:nvSpPr>
          <p:spPr>
            <a:xfrm rot="21361659">
              <a:off x="4995954" y="3622427"/>
              <a:ext cx="303754" cy="274976"/>
            </a:xfrm>
            <a:custGeom>
              <a:avLst/>
              <a:gdLst>
                <a:gd name="connsiteX0" fmla="*/ 158750 w 1165225"/>
                <a:gd name="connsiteY0" fmla="*/ 49212 h 962024"/>
                <a:gd name="connsiteX1" fmla="*/ 434975 w 1165225"/>
                <a:gd name="connsiteY1" fmla="*/ 401637 h 962024"/>
                <a:gd name="connsiteX2" fmla="*/ 1054100 w 1165225"/>
                <a:gd name="connsiteY2" fmla="*/ 449262 h 962024"/>
                <a:gd name="connsiteX3" fmla="*/ 1073150 w 1165225"/>
                <a:gd name="connsiteY3" fmla="*/ 592137 h 962024"/>
                <a:gd name="connsiteX4" fmla="*/ 501650 w 1165225"/>
                <a:gd name="connsiteY4" fmla="*/ 582612 h 962024"/>
                <a:gd name="connsiteX5" fmla="*/ 168275 w 1165225"/>
                <a:gd name="connsiteY5" fmla="*/ 915987 h 962024"/>
                <a:gd name="connsiteX6" fmla="*/ 53975 w 1165225"/>
                <a:gd name="connsiteY6" fmla="*/ 858837 h 962024"/>
                <a:gd name="connsiteX7" fmla="*/ 244475 w 1165225"/>
                <a:gd name="connsiteY7" fmla="*/ 582612 h 962024"/>
                <a:gd name="connsiteX8" fmla="*/ 225425 w 1165225"/>
                <a:gd name="connsiteY8" fmla="*/ 449262 h 962024"/>
                <a:gd name="connsiteX9" fmla="*/ 15875 w 1165225"/>
                <a:gd name="connsiteY9" fmla="*/ 106362 h 962024"/>
                <a:gd name="connsiteX10" fmla="*/ 158750 w 1165225"/>
                <a:gd name="connsiteY10" fmla="*/ 49212 h 962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65225" h="962024">
                  <a:moveTo>
                    <a:pt x="158750" y="49212"/>
                  </a:moveTo>
                  <a:cubicBezTo>
                    <a:pt x="228600" y="98424"/>
                    <a:pt x="285750" y="334962"/>
                    <a:pt x="434975" y="401637"/>
                  </a:cubicBezTo>
                  <a:cubicBezTo>
                    <a:pt x="584200" y="468312"/>
                    <a:pt x="947738" y="417512"/>
                    <a:pt x="1054100" y="449262"/>
                  </a:cubicBezTo>
                  <a:cubicBezTo>
                    <a:pt x="1160463" y="481012"/>
                    <a:pt x="1165225" y="569912"/>
                    <a:pt x="1073150" y="592137"/>
                  </a:cubicBezTo>
                  <a:cubicBezTo>
                    <a:pt x="981075" y="614362"/>
                    <a:pt x="652463" y="528637"/>
                    <a:pt x="501650" y="582612"/>
                  </a:cubicBezTo>
                  <a:cubicBezTo>
                    <a:pt x="350838" y="636587"/>
                    <a:pt x="242887" y="869950"/>
                    <a:pt x="168275" y="915987"/>
                  </a:cubicBezTo>
                  <a:cubicBezTo>
                    <a:pt x="93663" y="962024"/>
                    <a:pt x="41275" y="914400"/>
                    <a:pt x="53975" y="858837"/>
                  </a:cubicBezTo>
                  <a:cubicBezTo>
                    <a:pt x="66675" y="803274"/>
                    <a:pt x="215900" y="650874"/>
                    <a:pt x="244475" y="582612"/>
                  </a:cubicBezTo>
                  <a:cubicBezTo>
                    <a:pt x="273050" y="514350"/>
                    <a:pt x="263525" y="528637"/>
                    <a:pt x="225425" y="449262"/>
                  </a:cubicBezTo>
                  <a:cubicBezTo>
                    <a:pt x="187325" y="369887"/>
                    <a:pt x="31750" y="174624"/>
                    <a:pt x="15875" y="106362"/>
                  </a:cubicBezTo>
                  <a:cubicBezTo>
                    <a:pt x="0" y="38100"/>
                    <a:pt x="88900" y="0"/>
                    <a:pt x="158750" y="49212"/>
                  </a:cubicBez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75" name="Oval 148">
              <a:extLst>
                <a:ext uri="{FF2B5EF4-FFF2-40B4-BE49-F238E27FC236}">
                  <a16:creationId xmlns:a16="http://schemas.microsoft.com/office/drawing/2014/main" id="{EDB1311B-3317-4B36-9C00-26B1E29E6B04}"/>
                </a:ext>
              </a:extLst>
            </p:cNvPr>
            <p:cNvSpPr/>
            <p:nvPr/>
          </p:nvSpPr>
          <p:spPr>
            <a:xfrm>
              <a:off x="4760586" y="3665342"/>
              <a:ext cx="286259" cy="228882"/>
            </a:xfrm>
            <a:prstGeom prst="ellipse">
              <a:avLst/>
            </a:prstGeom>
            <a:solidFill>
              <a:srgbClr val="FF000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400"/>
            </a:p>
          </p:txBody>
        </p:sp>
        <p:sp>
          <p:nvSpPr>
            <p:cNvPr id="76" name="Oval 149">
              <a:extLst>
                <a:ext uri="{FF2B5EF4-FFF2-40B4-BE49-F238E27FC236}">
                  <a16:creationId xmlns:a16="http://schemas.microsoft.com/office/drawing/2014/main" id="{0D3361B4-4BB3-41AE-B26C-CC532874918C}"/>
                </a:ext>
              </a:extLst>
            </p:cNvPr>
            <p:cNvSpPr/>
            <p:nvPr/>
          </p:nvSpPr>
          <p:spPr>
            <a:xfrm>
              <a:off x="4587240" y="3603354"/>
              <a:ext cx="637722" cy="329018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40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Ag</a:t>
              </a:r>
            </a:p>
          </p:txBody>
        </p:sp>
        <p:sp>
          <p:nvSpPr>
            <p:cNvPr id="77" name="Freeform 150">
              <a:extLst>
                <a:ext uri="{FF2B5EF4-FFF2-40B4-BE49-F238E27FC236}">
                  <a16:creationId xmlns:a16="http://schemas.microsoft.com/office/drawing/2014/main" id="{9C483FFB-DCE6-4D7A-8552-288F550073AC}"/>
                </a:ext>
              </a:extLst>
            </p:cNvPr>
            <p:cNvSpPr/>
            <p:nvPr/>
          </p:nvSpPr>
          <p:spPr>
            <a:xfrm rot="14306138">
              <a:off x="4610382" y="3451486"/>
              <a:ext cx="303588" cy="273537"/>
            </a:xfrm>
            <a:custGeom>
              <a:avLst/>
              <a:gdLst>
                <a:gd name="connsiteX0" fmla="*/ 158750 w 1165225"/>
                <a:gd name="connsiteY0" fmla="*/ 49212 h 962024"/>
                <a:gd name="connsiteX1" fmla="*/ 434975 w 1165225"/>
                <a:gd name="connsiteY1" fmla="*/ 401637 h 962024"/>
                <a:gd name="connsiteX2" fmla="*/ 1054100 w 1165225"/>
                <a:gd name="connsiteY2" fmla="*/ 449262 h 962024"/>
                <a:gd name="connsiteX3" fmla="*/ 1073150 w 1165225"/>
                <a:gd name="connsiteY3" fmla="*/ 592137 h 962024"/>
                <a:gd name="connsiteX4" fmla="*/ 501650 w 1165225"/>
                <a:gd name="connsiteY4" fmla="*/ 582612 h 962024"/>
                <a:gd name="connsiteX5" fmla="*/ 168275 w 1165225"/>
                <a:gd name="connsiteY5" fmla="*/ 915987 h 962024"/>
                <a:gd name="connsiteX6" fmla="*/ 53975 w 1165225"/>
                <a:gd name="connsiteY6" fmla="*/ 858837 h 962024"/>
                <a:gd name="connsiteX7" fmla="*/ 244475 w 1165225"/>
                <a:gd name="connsiteY7" fmla="*/ 582612 h 962024"/>
                <a:gd name="connsiteX8" fmla="*/ 225425 w 1165225"/>
                <a:gd name="connsiteY8" fmla="*/ 449262 h 962024"/>
                <a:gd name="connsiteX9" fmla="*/ 15875 w 1165225"/>
                <a:gd name="connsiteY9" fmla="*/ 106362 h 962024"/>
                <a:gd name="connsiteX10" fmla="*/ 158750 w 1165225"/>
                <a:gd name="connsiteY10" fmla="*/ 49212 h 962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65225" h="962024">
                  <a:moveTo>
                    <a:pt x="158750" y="49212"/>
                  </a:moveTo>
                  <a:cubicBezTo>
                    <a:pt x="228600" y="98424"/>
                    <a:pt x="285750" y="334962"/>
                    <a:pt x="434975" y="401637"/>
                  </a:cubicBezTo>
                  <a:cubicBezTo>
                    <a:pt x="584200" y="468312"/>
                    <a:pt x="947738" y="417512"/>
                    <a:pt x="1054100" y="449262"/>
                  </a:cubicBezTo>
                  <a:cubicBezTo>
                    <a:pt x="1160463" y="481012"/>
                    <a:pt x="1165225" y="569912"/>
                    <a:pt x="1073150" y="592137"/>
                  </a:cubicBezTo>
                  <a:cubicBezTo>
                    <a:pt x="981075" y="614362"/>
                    <a:pt x="652463" y="528637"/>
                    <a:pt x="501650" y="582612"/>
                  </a:cubicBezTo>
                  <a:cubicBezTo>
                    <a:pt x="350838" y="636587"/>
                    <a:pt x="242887" y="869950"/>
                    <a:pt x="168275" y="915987"/>
                  </a:cubicBezTo>
                  <a:cubicBezTo>
                    <a:pt x="93663" y="962024"/>
                    <a:pt x="41275" y="914400"/>
                    <a:pt x="53975" y="858837"/>
                  </a:cubicBezTo>
                  <a:cubicBezTo>
                    <a:pt x="66675" y="803274"/>
                    <a:pt x="215900" y="650874"/>
                    <a:pt x="244475" y="582612"/>
                  </a:cubicBezTo>
                  <a:cubicBezTo>
                    <a:pt x="273050" y="514350"/>
                    <a:pt x="263525" y="528637"/>
                    <a:pt x="225425" y="449262"/>
                  </a:cubicBezTo>
                  <a:cubicBezTo>
                    <a:pt x="187325" y="369887"/>
                    <a:pt x="31750" y="174624"/>
                    <a:pt x="15875" y="106362"/>
                  </a:cubicBezTo>
                  <a:cubicBezTo>
                    <a:pt x="0" y="38100"/>
                    <a:pt x="88900" y="0"/>
                    <a:pt x="158750" y="49212"/>
                  </a:cubicBez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78" name="Freeform 151">
              <a:extLst>
                <a:ext uri="{FF2B5EF4-FFF2-40B4-BE49-F238E27FC236}">
                  <a16:creationId xmlns:a16="http://schemas.microsoft.com/office/drawing/2014/main" id="{0D9C42E2-1E02-4EDB-A8F2-D87E36B53114}"/>
                </a:ext>
              </a:extLst>
            </p:cNvPr>
            <p:cNvSpPr/>
            <p:nvPr/>
          </p:nvSpPr>
          <p:spPr>
            <a:xfrm rot="7062041">
              <a:off x="4643779" y="3847261"/>
              <a:ext cx="303587" cy="273537"/>
            </a:xfrm>
            <a:custGeom>
              <a:avLst/>
              <a:gdLst>
                <a:gd name="connsiteX0" fmla="*/ 158750 w 1165225"/>
                <a:gd name="connsiteY0" fmla="*/ 49212 h 962024"/>
                <a:gd name="connsiteX1" fmla="*/ 434975 w 1165225"/>
                <a:gd name="connsiteY1" fmla="*/ 401637 h 962024"/>
                <a:gd name="connsiteX2" fmla="*/ 1054100 w 1165225"/>
                <a:gd name="connsiteY2" fmla="*/ 449262 h 962024"/>
                <a:gd name="connsiteX3" fmla="*/ 1073150 w 1165225"/>
                <a:gd name="connsiteY3" fmla="*/ 592137 h 962024"/>
                <a:gd name="connsiteX4" fmla="*/ 501650 w 1165225"/>
                <a:gd name="connsiteY4" fmla="*/ 582612 h 962024"/>
                <a:gd name="connsiteX5" fmla="*/ 168275 w 1165225"/>
                <a:gd name="connsiteY5" fmla="*/ 915987 h 962024"/>
                <a:gd name="connsiteX6" fmla="*/ 53975 w 1165225"/>
                <a:gd name="connsiteY6" fmla="*/ 858837 h 962024"/>
                <a:gd name="connsiteX7" fmla="*/ 244475 w 1165225"/>
                <a:gd name="connsiteY7" fmla="*/ 582612 h 962024"/>
                <a:gd name="connsiteX8" fmla="*/ 225425 w 1165225"/>
                <a:gd name="connsiteY8" fmla="*/ 449262 h 962024"/>
                <a:gd name="connsiteX9" fmla="*/ 15875 w 1165225"/>
                <a:gd name="connsiteY9" fmla="*/ 106362 h 962024"/>
                <a:gd name="connsiteX10" fmla="*/ 158750 w 1165225"/>
                <a:gd name="connsiteY10" fmla="*/ 49212 h 962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65225" h="962024">
                  <a:moveTo>
                    <a:pt x="158750" y="49212"/>
                  </a:moveTo>
                  <a:cubicBezTo>
                    <a:pt x="228600" y="98424"/>
                    <a:pt x="285750" y="334962"/>
                    <a:pt x="434975" y="401637"/>
                  </a:cubicBezTo>
                  <a:cubicBezTo>
                    <a:pt x="584200" y="468312"/>
                    <a:pt x="947738" y="417512"/>
                    <a:pt x="1054100" y="449262"/>
                  </a:cubicBezTo>
                  <a:cubicBezTo>
                    <a:pt x="1160463" y="481012"/>
                    <a:pt x="1165225" y="569912"/>
                    <a:pt x="1073150" y="592137"/>
                  </a:cubicBezTo>
                  <a:cubicBezTo>
                    <a:pt x="981075" y="614362"/>
                    <a:pt x="652463" y="528637"/>
                    <a:pt x="501650" y="582612"/>
                  </a:cubicBezTo>
                  <a:cubicBezTo>
                    <a:pt x="350838" y="636587"/>
                    <a:pt x="242887" y="869950"/>
                    <a:pt x="168275" y="915987"/>
                  </a:cubicBezTo>
                  <a:cubicBezTo>
                    <a:pt x="93663" y="962024"/>
                    <a:pt x="41275" y="914400"/>
                    <a:pt x="53975" y="858837"/>
                  </a:cubicBezTo>
                  <a:cubicBezTo>
                    <a:pt x="66675" y="803274"/>
                    <a:pt x="215900" y="650874"/>
                    <a:pt x="244475" y="582612"/>
                  </a:cubicBezTo>
                  <a:cubicBezTo>
                    <a:pt x="273050" y="514350"/>
                    <a:pt x="263525" y="528637"/>
                    <a:pt x="225425" y="449262"/>
                  </a:cubicBezTo>
                  <a:cubicBezTo>
                    <a:pt x="187325" y="369887"/>
                    <a:pt x="31750" y="174624"/>
                    <a:pt x="15875" y="106362"/>
                  </a:cubicBezTo>
                  <a:cubicBezTo>
                    <a:pt x="0" y="38100"/>
                    <a:pt x="88900" y="0"/>
                    <a:pt x="158750" y="49212"/>
                  </a:cubicBez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</p:grpSp>
      <p:sp>
        <p:nvSpPr>
          <p:cNvPr id="79" name="Explosion 1 69">
            <a:extLst>
              <a:ext uri="{FF2B5EF4-FFF2-40B4-BE49-F238E27FC236}">
                <a16:creationId xmlns:a16="http://schemas.microsoft.com/office/drawing/2014/main" id="{FF5923DB-BF80-42BC-BA78-AF600575A7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16150" y="5167313"/>
            <a:ext cx="5308600" cy="1296987"/>
          </a:xfrm>
          <a:prstGeom prst="irregularSeal1">
            <a:avLst/>
          </a:prstGeom>
          <a:ln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GB" altLang="pt-BR" sz="2400" b="1">
                <a:solidFill>
                  <a:srgbClr val="FF0000"/>
                </a:solidFill>
              </a:rPr>
              <a:t>Symptoms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5.92593E-6 C -0.03038 0.04467 -0.06059 0.08934 -0.09583 0.10971 C -0.13108 0.13008 -0.16493 0.11758 -0.21146 0.12221 C -0.25799 0.12684 -0.33438 0.13541 -0.375 0.13749 C -0.41563 0.13958 -0.44184 0.13518 -0.45521 0.13471 " pathEditMode="relative" ptsTypes="aaa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7.40741E-7 C -0.06493 0.01366 -0.12986 0.02755 -0.17396 0.02222 C -0.21806 0.0169 -0.24028 0.00648 -0.26458 -0.03194 C -0.28889 -0.07037 -0.30833 -0.17199 -0.31979 -0.2088 " pathEditMode="relative" rAng="0" ptsTypes="aaaa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0000" y="-91000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6.2963E-6 C -0.04167 -0.03009 -0.08316 -0.06018 -0.12813 -0.05833 C -0.17309 -0.05647 -0.24618 -0.00046 -0.26979 0.01112 " pathEditMode="relative" ptsTypes="aaA">
                                      <p:cBhvr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6.2963E-6 C -0.01614 -0.02176 -0.03229 -0.04352 -0.07395 -0.04306 C -0.11562 -0.0426 -0.22066 -0.00487 -0.25 0.00277 " pathEditMode="relative" ptsTypes="aaA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3.7037E-7 C 5.55556E-7 0.03055 5.55556E-7 0.06134 0.05 0.08333 C 0.1 0.10532 0.24861 0.11273 0.3 0.13194 C 0.35139 0.15115 0.34861 0.1875 0.35833 0.19861 " pathEditMode="relative" ptsTypes="aaaA">
                                      <p:cBhvr>
                                        <p:cTn id="1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2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7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Espaço Reservado para Conteúdo 2">
            <a:extLst>
              <a:ext uri="{FF2B5EF4-FFF2-40B4-BE49-F238E27FC236}">
                <a16:creationId xmlns:a16="http://schemas.microsoft.com/office/drawing/2014/main" id="{3737A440-D24A-4D4C-A94C-DFA8D349BBD5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50825" y="1600200"/>
            <a:ext cx="8642350" cy="4525963"/>
          </a:xfrm>
        </p:spPr>
        <p:txBody>
          <a:bodyPr/>
          <a:lstStyle/>
          <a:p>
            <a:pPr eaLnBrk="1" hangingPunct="1"/>
            <a:endParaRPr lang="pt-BR" altLang="pt-BR"/>
          </a:p>
          <a:p>
            <a:pPr eaLnBrk="1" hangingPunct="1"/>
            <a:endParaRPr lang="pt-BR" altLang="pt-BR"/>
          </a:p>
          <a:p>
            <a:pPr eaLnBrk="1" hangingPunct="1"/>
            <a:endParaRPr lang="pt-BR" altLang="pt-BR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5819F3FA-915C-46CF-BC4E-4FFD50FF23E2}"/>
              </a:ext>
            </a:extLst>
          </p:cNvPr>
          <p:cNvSpPr/>
          <p:nvPr/>
        </p:nvSpPr>
        <p:spPr>
          <a:xfrm>
            <a:off x="0" y="1600200"/>
            <a:ext cx="9144000" cy="65783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825"/>
              </a:spcBef>
              <a:spcAft>
                <a:spcPts val="0"/>
              </a:spcAft>
              <a:defRPr/>
            </a:pPr>
            <a:endParaRPr lang="en-GB" sz="2800" b="1" dirty="0">
              <a:solidFill>
                <a:srgbClr val="0066FF"/>
              </a:solidFill>
              <a:latin typeface="Verdana" pitchFamily="34" charset="0"/>
              <a:cs typeface="+mn-cs"/>
            </a:endParaRPr>
          </a:p>
          <a:p>
            <a:pPr algn="ctr" eaLnBrk="1" fontAlgn="auto" hangingPunct="1">
              <a:spcBef>
                <a:spcPts val="825"/>
              </a:spcBef>
              <a:spcAft>
                <a:spcPts val="0"/>
              </a:spcAft>
              <a:defRPr/>
            </a:pPr>
            <a:r>
              <a:rPr lang="en-GB" sz="3600" b="1" dirty="0">
                <a:solidFill>
                  <a:srgbClr val="0066FF"/>
                </a:solidFill>
                <a:latin typeface="Verdana" pitchFamily="34" charset="0"/>
                <a:cs typeface="+mn-cs"/>
              </a:rPr>
              <a:t>TGI </a:t>
            </a:r>
            <a:r>
              <a:rPr lang="en-GB" sz="3600" b="1" dirty="0" err="1">
                <a:solidFill>
                  <a:srgbClr val="0066FF"/>
                </a:solidFill>
                <a:latin typeface="Verdana" pitchFamily="34" charset="0"/>
                <a:cs typeface="+mn-cs"/>
              </a:rPr>
              <a:t>saudável</a:t>
            </a:r>
            <a:endParaRPr lang="en-GB" sz="3600" b="1" dirty="0">
              <a:solidFill>
                <a:srgbClr val="0066FF"/>
              </a:solidFill>
              <a:latin typeface="Verdana" pitchFamily="34" charset="0"/>
              <a:cs typeface="+mn-cs"/>
            </a:endParaRPr>
          </a:p>
          <a:p>
            <a:pPr algn="ctr" eaLnBrk="1" fontAlgn="auto" hangingPunct="1">
              <a:spcBef>
                <a:spcPts val="825"/>
              </a:spcBef>
              <a:spcAft>
                <a:spcPts val="0"/>
              </a:spcAft>
              <a:defRPr/>
            </a:pPr>
            <a:endParaRPr lang="en-GB" sz="2800" b="1" dirty="0">
              <a:solidFill>
                <a:srgbClr val="0066FF"/>
              </a:solidFill>
              <a:latin typeface="Verdana" pitchFamily="34" charset="0"/>
              <a:cs typeface="+mn-cs"/>
            </a:endParaRPr>
          </a:p>
          <a:p>
            <a:pPr algn="ctr" eaLnBrk="1" fontAlgn="auto" hangingPunct="1">
              <a:spcBef>
                <a:spcPts val="825"/>
              </a:spcBef>
              <a:spcAft>
                <a:spcPts val="0"/>
              </a:spcAft>
              <a:defRPr/>
            </a:pPr>
            <a:r>
              <a:rPr lang="en-GB" sz="2800" b="1" dirty="0">
                <a:solidFill>
                  <a:srgbClr val="0066FF"/>
                </a:solidFill>
                <a:latin typeface="Verdana" pitchFamily="34" charset="0"/>
                <a:cs typeface="+mn-cs"/>
              </a:rPr>
              <a:t>+ de 98% dos </a:t>
            </a:r>
            <a:r>
              <a:rPr lang="en-GB" sz="2800" b="1" dirty="0" err="1">
                <a:solidFill>
                  <a:srgbClr val="0066FF"/>
                </a:solidFill>
                <a:latin typeface="Verdana" pitchFamily="34" charset="0"/>
                <a:cs typeface="+mn-cs"/>
              </a:rPr>
              <a:t>antígenos</a:t>
            </a:r>
            <a:r>
              <a:rPr lang="en-GB" sz="2800" b="1" dirty="0">
                <a:solidFill>
                  <a:srgbClr val="0066FF"/>
                </a:solidFill>
                <a:latin typeface="Verdana" pitchFamily="34" charset="0"/>
                <a:cs typeface="+mn-cs"/>
              </a:rPr>
              <a:t> </a:t>
            </a:r>
            <a:r>
              <a:rPr lang="en-GB" sz="2800" b="1" dirty="0" err="1">
                <a:solidFill>
                  <a:srgbClr val="0066FF"/>
                </a:solidFill>
                <a:latin typeface="Verdana" pitchFamily="34" charset="0"/>
                <a:cs typeface="+mn-cs"/>
              </a:rPr>
              <a:t>são</a:t>
            </a:r>
            <a:r>
              <a:rPr lang="en-GB" sz="2800" b="1" dirty="0">
                <a:solidFill>
                  <a:srgbClr val="0066FF"/>
                </a:solidFill>
                <a:latin typeface="Verdana" pitchFamily="34" charset="0"/>
                <a:cs typeface="+mn-cs"/>
              </a:rPr>
              <a:t> </a:t>
            </a:r>
            <a:r>
              <a:rPr lang="en-GB" sz="2800" b="1" dirty="0" err="1">
                <a:solidFill>
                  <a:srgbClr val="0066FF"/>
                </a:solidFill>
                <a:latin typeface="Verdana" pitchFamily="34" charset="0"/>
                <a:cs typeface="+mn-cs"/>
              </a:rPr>
              <a:t>impedidos</a:t>
            </a:r>
            <a:r>
              <a:rPr lang="en-GB" sz="2800" b="1" dirty="0">
                <a:solidFill>
                  <a:srgbClr val="0066FF"/>
                </a:solidFill>
                <a:latin typeface="Verdana" pitchFamily="34" charset="0"/>
                <a:cs typeface="+mn-cs"/>
              </a:rPr>
              <a:t> de </a:t>
            </a:r>
            <a:r>
              <a:rPr lang="en-GB" sz="2800" b="1" dirty="0" err="1">
                <a:solidFill>
                  <a:srgbClr val="0066FF"/>
                </a:solidFill>
                <a:latin typeface="Verdana" pitchFamily="34" charset="0"/>
                <a:cs typeface="+mn-cs"/>
              </a:rPr>
              <a:t>atingir</a:t>
            </a:r>
            <a:r>
              <a:rPr lang="en-GB" sz="2800" b="1" dirty="0">
                <a:solidFill>
                  <a:srgbClr val="0066FF"/>
                </a:solidFill>
                <a:latin typeface="Verdana" pitchFamily="34" charset="0"/>
                <a:cs typeface="+mn-cs"/>
              </a:rPr>
              <a:t> a </a:t>
            </a:r>
            <a:r>
              <a:rPr lang="en-GB" sz="2800" b="1" dirty="0" err="1">
                <a:solidFill>
                  <a:srgbClr val="0066FF"/>
                </a:solidFill>
                <a:latin typeface="Verdana" pitchFamily="34" charset="0"/>
                <a:cs typeface="+mn-cs"/>
              </a:rPr>
              <a:t>circulação</a:t>
            </a:r>
            <a:r>
              <a:rPr lang="en-GB" sz="2800" b="1" dirty="0">
                <a:solidFill>
                  <a:srgbClr val="0066FF"/>
                </a:solidFill>
                <a:latin typeface="Verdana" pitchFamily="34" charset="0"/>
                <a:cs typeface="+mn-cs"/>
              </a:rPr>
              <a:t> </a:t>
            </a:r>
            <a:r>
              <a:rPr lang="en-GB" sz="2800" b="1" dirty="0" err="1">
                <a:solidFill>
                  <a:srgbClr val="0066FF"/>
                </a:solidFill>
                <a:latin typeface="Verdana" pitchFamily="34" charset="0"/>
                <a:cs typeface="+mn-cs"/>
              </a:rPr>
              <a:t>pelas</a:t>
            </a:r>
            <a:r>
              <a:rPr lang="en-GB" sz="2800" b="1" dirty="0">
                <a:solidFill>
                  <a:srgbClr val="0066FF"/>
                </a:solidFill>
                <a:latin typeface="Verdana" pitchFamily="34" charset="0"/>
                <a:cs typeface="+mn-cs"/>
              </a:rPr>
              <a:t> </a:t>
            </a:r>
            <a:r>
              <a:rPr lang="en-GB" sz="2800" b="1" dirty="0" err="1">
                <a:solidFill>
                  <a:srgbClr val="0066FF"/>
                </a:solidFill>
                <a:latin typeface="Verdana" pitchFamily="34" charset="0"/>
                <a:cs typeface="+mn-cs"/>
              </a:rPr>
              <a:t>barreiras</a:t>
            </a:r>
            <a:r>
              <a:rPr lang="en-GB" sz="2800" b="1" dirty="0">
                <a:solidFill>
                  <a:srgbClr val="0066FF"/>
                </a:solidFill>
                <a:latin typeface="Verdana" pitchFamily="34" charset="0"/>
                <a:cs typeface="+mn-cs"/>
              </a:rPr>
              <a:t> do </a:t>
            </a:r>
            <a:r>
              <a:rPr lang="en-GB" sz="2800" b="1" dirty="0" err="1">
                <a:solidFill>
                  <a:srgbClr val="0066FF"/>
                </a:solidFill>
                <a:latin typeface="Verdana" pitchFamily="34" charset="0"/>
                <a:cs typeface="+mn-cs"/>
              </a:rPr>
              <a:t>sistema</a:t>
            </a:r>
            <a:r>
              <a:rPr lang="en-GB" sz="2800" b="1" dirty="0">
                <a:solidFill>
                  <a:srgbClr val="0066FF"/>
                </a:solidFill>
                <a:latin typeface="Verdana" pitchFamily="34" charset="0"/>
                <a:cs typeface="+mn-cs"/>
              </a:rPr>
              <a:t> gastrointestinal”</a:t>
            </a:r>
          </a:p>
          <a:p>
            <a:pPr eaLnBrk="1" fontAlgn="auto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Font typeface="Arial" charset="0"/>
              <a:buNone/>
              <a:defRPr/>
            </a:pPr>
            <a:r>
              <a:rPr lang="en-GB" b="1" i="1" dirty="0">
                <a:solidFill>
                  <a:srgbClr val="0066FF"/>
                </a:solidFill>
                <a:latin typeface="Verdana" pitchFamily="34" charset="0"/>
                <a:cs typeface="+mn-cs"/>
              </a:rPr>
              <a:t>	</a:t>
            </a:r>
          </a:p>
          <a:p>
            <a:pPr algn="ctr" eaLnBrk="1" fontAlgn="auto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Font typeface="Arial" charset="0"/>
              <a:buNone/>
              <a:defRPr/>
            </a:pPr>
            <a:endParaRPr lang="en-GB" b="1" i="1" dirty="0">
              <a:solidFill>
                <a:srgbClr val="0066FF"/>
              </a:solidFill>
              <a:latin typeface="Verdana" pitchFamily="34" charset="0"/>
              <a:cs typeface="+mn-cs"/>
            </a:endParaRPr>
          </a:p>
          <a:p>
            <a:pPr algn="ctr" eaLnBrk="1" fontAlgn="auto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Font typeface="Arial" charset="0"/>
              <a:buNone/>
              <a:defRPr/>
            </a:pPr>
            <a:endParaRPr lang="en-GB" b="1" i="1" dirty="0">
              <a:solidFill>
                <a:srgbClr val="0066FF"/>
              </a:solidFill>
              <a:latin typeface="Verdana" pitchFamily="34" charset="0"/>
              <a:cs typeface="+mn-cs"/>
            </a:endParaRPr>
          </a:p>
          <a:p>
            <a:pPr algn="ctr" eaLnBrk="1" fontAlgn="auto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Font typeface="Arial" charset="0"/>
              <a:buNone/>
              <a:defRPr/>
            </a:pPr>
            <a:endParaRPr lang="en-GB" b="1" i="1" dirty="0">
              <a:solidFill>
                <a:srgbClr val="0066FF"/>
              </a:solidFill>
              <a:latin typeface="Verdana" pitchFamily="34" charset="0"/>
              <a:cs typeface="+mn-cs"/>
            </a:endParaRPr>
          </a:p>
          <a:p>
            <a:pPr algn="ctr" eaLnBrk="1" fontAlgn="auto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Font typeface="Arial" charset="0"/>
              <a:buNone/>
              <a:defRPr/>
            </a:pPr>
            <a:r>
              <a:rPr lang="en-GB" b="1" i="1" dirty="0">
                <a:latin typeface="Verdana" pitchFamily="34" charset="0"/>
                <a:cs typeface="+mn-cs"/>
              </a:rPr>
              <a:t>Gallagher P. et al. Acute and Chronic immunological response to dietary antigen. Gut. 1983;24:831-835</a:t>
            </a:r>
          </a:p>
          <a:p>
            <a:pPr eaLnBrk="1" fontAlgn="auto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Font typeface="Arial" charset="0"/>
              <a:buNone/>
              <a:defRPr/>
            </a:pPr>
            <a:endParaRPr lang="en-GB" sz="1050" b="1" i="1" dirty="0">
              <a:solidFill>
                <a:srgbClr val="0066FF"/>
              </a:solidFill>
              <a:latin typeface="Verdana" pitchFamily="34" charset="0"/>
              <a:cs typeface="+mn-cs"/>
            </a:endParaRPr>
          </a:p>
          <a:p>
            <a:pPr eaLnBrk="1" fontAlgn="auto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Font typeface="Arial" charset="0"/>
              <a:buNone/>
              <a:defRPr/>
            </a:pPr>
            <a:endParaRPr lang="en-GB" sz="1050" b="1" i="1" dirty="0">
              <a:solidFill>
                <a:srgbClr val="0066FF"/>
              </a:solidFill>
              <a:latin typeface="Verdana" pitchFamily="34" charset="0"/>
              <a:cs typeface="+mn-cs"/>
            </a:endParaRPr>
          </a:p>
          <a:p>
            <a:pPr eaLnBrk="1" fontAlgn="auto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Font typeface="Arial" charset="0"/>
              <a:buNone/>
              <a:defRPr/>
            </a:pPr>
            <a:endParaRPr lang="en-GB" sz="1050" b="1" i="1" dirty="0">
              <a:solidFill>
                <a:srgbClr val="0066FF"/>
              </a:solidFill>
              <a:latin typeface="Verdana" pitchFamily="34" charset="0"/>
              <a:cs typeface="+mn-cs"/>
            </a:endParaRPr>
          </a:p>
          <a:p>
            <a:pPr eaLnBrk="1" fontAlgn="auto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Font typeface="Arial" charset="0"/>
              <a:buNone/>
              <a:defRPr/>
            </a:pPr>
            <a:endParaRPr lang="en-GB" sz="1050" b="1" i="1" dirty="0">
              <a:solidFill>
                <a:srgbClr val="0066FF"/>
              </a:solidFill>
              <a:latin typeface="Verdana" pitchFamily="34" charset="0"/>
              <a:cs typeface="+mn-cs"/>
            </a:endParaRPr>
          </a:p>
          <a:p>
            <a:pPr eaLnBrk="1" fontAlgn="auto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Font typeface="Arial" charset="0"/>
              <a:buNone/>
              <a:defRPr/>
            </a:pPr>
            <a:endParaRPr lang="en-GB" sz="1050" b="1" i="1" dirty="0">
              <a:solidFill>
                <a:srgbClr val="0066FF"/>
              </a:solidFill>
              <a:latin typeface="Verdana" pitchFamily="34" charset="0"/>
              <a:cs typeface="+mn-cs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C0EE4E4-EAF4-4F84-8DA1-5860D9AEDBF2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1268413"/>
            <a:ext cx="9144000" cy="5589587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endParaRPr lang="pt-BR" b="1" dirty="0">
              <a:solidFill>
                <a:srgbClr val="008000"/>
              </a:solidFill>
            </a:endParaRPr>
          </a:p>
          <a:p>
            <a:pPr algn="ctr" eaLnBrk="1" fontAlgn="auto" hangingPunct="1">
              <a:spcAft>
                <a:spcPts val="0"/>
              </a:spcAft>
              <a:defRPr/>
            </a:pPr>
            <a:endParaRPr lang="pt-BR" b="1" dirty="0">
              <a:solidFill>
                <a:srgbClr val="008000"/>
              </a:solidFill>
            </a:endParaRPr>
          </a:p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pt-BR" dirty="0"/>
          </a:p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pt-BR" dirty="0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A3AF7814-1802-4D1E-B0B2-C7A56A0D6D61}"/>
              </a:ext>
            </a:extLst>
          </p:cNvPr>
          <p:cNvSpPr/>
          <p:nvPr/>
        </p:nvSpPr>
        <p:spPr>
          <a:xfrm>
            <a:off x="250825" y="1989138"/>
            <a:ext cx="8569325" cy="3693319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b="1" dirty="0">
              <a:solidFill>
                <a:srgbClr val="008000"/>
              </a:solidFill>
              <a:latin typeface="+mn-lt"/>
              <a:cs typeface="+mn-cs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5400" b="1" dirty="0">
                <a:solidFill>
                  <a:schemeClr val="accent4">
                    <a:lumMod val="75000"/>
                  </a:schemeClr>
                </a:solidFill>
                <a:latin typeface="+mn-lt"/>
                <a:cs typeface="+mn-cs"/>
              </a:rPr>
              <a:t>Intolerância imunológica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5400" b="1" dirty="0">
                <a:solidFill>
                  <a:schemeClr val="accent4">
                    <a:lumMod val="75000"/>
                  </a:schemeClr>
                </a:solidFill>
                <a:latin typeface="+mn-lt"/>
                <a:cs typeface="+mn-cs"/>
              </a:rPr>
              <a:t>é o processo pelo qual o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5400" b="1" dirty="0">
                <a:solidFill>
                  <a:schemeClr val="accent4">
                    <a:lumMod val="75000"/>
                  </a:schemeClr>
                </a:solidFill>
                <a:latin typeface="+mn-lt"/>
                <a:cs typeface="+mn-cs"/>
              </a:rPr>
              <a:t>sistema imunológico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5400" b="1" dirty="0">
                <a:solidFill>
                  <a:schemeClr val="accent4">
                    <a:lumMod val="75000"/>
                  </a:schemeClr>
                </a:solidFill>
                <a:latin typeface="+mn-lt"/>
                <a:cs typeface="+mn-cs"/>
              </a:rPr>
              <a:t>ataca o antígeno.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9A58752-BA90-47EC-8AF2-57DE7464E9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0" y="981075"/>
            <a:ext cx="8507413" cy="1152525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b="1" dirty="0">
                <a:solidFill>
                  <a:schemeClr val="accent3">
                    <a:lumMod val="75000"/>
                  </a:schemeClr>
                </a:solidFill>
              </a:rPr>
              <a:t>Fatores associados ao enfraquecimento do trato gastrointestinal</a:t>
            </a:r>
          </a:p>
        </p:txBody>
      </p:sp>
      <p:sp>
        <p:nvSpPr>
          <p:cNvPr id="50179" name="Espaço Reservado para Conteúdo 2">
            <a:extLst>
              <a:ext uri="{FF2B5EF4-FFF2-40B4-BE49-F238E27FC236}">
                <a16:creationId xmlns:a16="http://schemas.microsoft.com/office/drawing/2014/main" id="{80A3903E-FB05-4BD1-A1DE-E14768CA10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388" y="2133601"/>
            <a:ext cx="8856662" cy="3095600"/>
          </a:xfrm>
        </p:spPr>
        <p:txBody>
          <a:bodyPr/>
          <a:lstStyle/>
          <a:p>
            <a:pPr marL="0" indent="0" eaLnBrk="1" hangingPunct="1">
              <a:buFont typeface="Arial" panose="020B0604020202020204" pitchFamily="34" charset="0"/>
              <a:buNone/>
              <a:defRPr/>
            </a:pPr>
            <a:r>
              <a:rPr lang="pt-BR" altLang="pt-BR" sz="2000" b="1" dirty="0">
                <a:latin typeface="Arial Narrow" panose="020B0606020202030204" pitchFamily="34" charset="0"/>
              </a:rPr>
              <a:t>Antibióticos</a:t>
            </a:r>
          </a:p>
          <a:p>
            <a:pPr marL="0" indent="0" eaLnBrk="1" hangingPunct="1">
              <a:buFont typeface="Arial" panose="020B0604020202020204" pitchFamily="34" charset="0"/>
              <a:buNone/>
              <a:defRPr/>
            </a:pPr>
            <a:r>
              <a:rPr lang="pt-BR" altLang="pt-BR" sz="2000" b="1" dirty="0">
                <a:latin typeface="Arial Narrow" panose="020B0606020202030204" pitchFamily="34" charset="0"/>
              </a:rPr>
              <a:t>              Medicamentos</a:t>
            </a:r>
          </a:p>
          <a:p>
            <a:pPr marL="0" indent="0" eaLnBrk="1" hangingPunct="1">
              <a:buFont typeface="Arial" panose="020B0604020202020204" pitchFamily="34" charset="0"/>
              <a:buNone/>
              <a:defRPr/>
            </a:pPr>
            <a:r>
              <a:rPr lang="pt-BR" altLang="pt-BR" sz="2000" b="1" dirty="0">
                <a:latin typeface="Arial Narrow" panose="020B0606020202030204" pitchFamily="34" charset="0"/>
              </a:rPr>
              <a:t>                          Supercrescimento da candidíase</a:t>
            </a:r>
          </a:p>
          <a:p>
            <a:pPr marL="0" indent="0" eaLnBrk="1" hangingPunct="1">
              <a:buFont typeface="Arial" panose="020B0604020202020204" pitchFamily="34" charset="0"/>
              <a:buNone/>
              <a:defRPr/>
            </a:pPr>
            <a:r>
              <a:rPr lang="pt-BR" altLang="pt-BR" sz="2000" b="1" dirty="0">
                <a:latin typeface="Arial Narrow" panose="020B0606020202030204" pitchFamily="34" charset="0"/>
              </a:rPr>
              <a:t>                                     Dieta pobre</a:t>
            </a:r>
          </a:p>
          <a:p>
            <a:pPr marL="0" indent="0" eaLnBrk="1" hangingPunct="1">
              <a:buFont typeface="Arial" panose="020B0604020202020204" pitchFamily="34" charset="0"/>
              <a:buNone/>
              <a:defRPr/>
            </a:pPr>
            <a:r>
              <a:rPr lang="pt-BR" altLang="pt-BR" sz="2000" b="1" dirty="0">
                <a:latin typeface="Arial Narrow" panose="020B0606020202030204" pitchFamily="34" charset="0"/>
              </a:rPr>
              <a:t>                                                      Álcool</a:t>
            </a:r>
          </a:p>
          <a:p>
            <a:pPr marL="0" indent="0" eaLnBrk="1" hangingPunct="1">
              <a:buFont typeface="Arial" panose="020B0604020202020204" pitchFamily="34" charset="0"/>
              <a:buNone/>
              <a:defRPr/>
            </a:pPr>
            <a:r>
              <a:rPr lang="pt-BR" altLang="pt-BR" sz="2000" b="1" dirty="0">
                <a:latin typeface="Arial Narrow" panose="020B0606020202030204" pitchFamily="34" charset="0"/>
              </a:rPr>
              <a:t>                                                               Estresse</a:t>
            </a:r>
          </a:p>
          <a:p>
            <a:pPr marL="0" indent="0" eaLnBrk="1" hangingPunct="1">
              <a:buFont typeface="Arial" panose="020B0604020202020204" pitchFamily="34" charset="0"/>
              <a:buNone/>
              <a:defRPr/>
            </a:pPr>
            <a:r>
              <a:rPr lang="pt-BR" altLang="pt-BR" sz="2000" b="1" dirty="0">
                <a:latin typeface="Arial Narrow" panose="020B0606020202030204" pitchFamily="34" charset="0"/>
              </a:rPr>
              <a:t>                                                                     Estômago pouco ácido</a:t>
            </a:r>
          </a:p>
          <a:p>
            <a:pPr marL="0" indent="0" eaLnBrk="1" hangingPunct="1">
              <a:buFont typeface="Arial" panose="020B0604020202020204" pitchFamily="34" charset="0"/>
              <a:buNone/>
              <a:defRPr/>
            </a:pPr>
            <a:r>
              <a:rPr lang="pt-BR" altLang="pt-BR" sz="2000" b="1" dirty="0">
                <a:latin typeface="Arial Narrow" panose="020B0606020202030204" pitchFamily="34" charset="0"/>
              </a:rPr>
              <a:t>                                                                                 Níveis baixos de enzimas pancreáticas</a:t>
            </a:r>
          </a:p>
          <a:p>
            <a:pPr marL="0" indent="0" algn="ctr" eaLnBrk="1" hangingPunct="1">
              <a:buFont typeface="Arial" panose="020B0604020202020204" pitchFamily="34" charset="0"/>
              <a:buNone/>
              <a:defRPr/>
            </a:pPr>
            <a:endParaRPr lang="pt-BR" altLang="pt-BR" sz="2000" dirty="0">
              <a:latin typeface="Arial Narrow" panose="020B0606020202030204" pitchFamily="34" charset="0"/>
            </a:endParaRPr>
          </a:p>
          <a:p>
            <a:pPr algn="ctr" eaLnBrk="1" hangingPunct="1">
              <a:buFont typeface="Wingdings" panose="05000000000000000000" pitchFamily="2" charset="2"/>
              <a:buChar char="Ø"/>
              <a:defRPr/>
            </a:pPr>
            <a:endParaRPr lang="pt-BR" altLang="pt-BR" sz="2000" dirty="0">
              <a:latin typeface="Arial Narrow" panose="020B0606020202030204" pitchFamily="34" charset="0"/>
            </a:endParaRPr>
          </a:p>
          <a:p>
            <a:pPr algn="ctr" eaLnBrk="1" hangingPunct="1">
              <a:buFont typeface="Wingdings" panose="05000000000000000000" pitchFamily="2" charset="2"/>
              <a:buChar char="Ø"/>
              <a:defRPr/>
            </a:pPr>
            <a:endParaRPr lang="pt-BR" altLang="pt-BR" sz="2000" dirty="0">
              <a:latin typeface="Arial Narrow" panose="020B0606020202030204" pitchFamily="34" charset="0"/>
            </a:endParaRPr>
          </a:p>
        </p:txBody>
      </p:sp>
      <p:pic>
        <p:nvPicPr>
          <p:cNvPr id="32772" name="Picture 7">
            <a:extLst>
              <a:ext uri="{FF2B5EF4-FFF2-40B4-BE49-F238E27FC236}">
                <a16:creationId xmlns:a16="http://schemas.microsoft.com/office/drawing/2014/main" id="{784CF113-430D-4AE9-A529-D8018C38FC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8" y="5475288"/>
            <a:ext cx="1752600" cy="140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Picture 6">
            <a:extLst>
              <a:ext uri="{FF2B5EF4-FFF2-40B4-BE49-F238E27FC236}">
                <a16:creationId xmlns:a16="http://schemas.microsoft.com/office/drawing/2014/main" id="{437B054C-2C7A-42F4-91A4-83E1531B45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8063" y="5394325"/>
            <a:ext cx="1752600" cy="140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A285D1-B3CB-445B-B8F7-46A6D64BFD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1484313"/>
            <a:ext cx="8712968" cy="4105275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br>
              <a:rPr lang="pt-BR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pt-BR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t-BR" sz="67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Testes </a:t>
            </a:r>
            <a:br>
              <a:rPr lang="pt-BR" sz="67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pt-BR" sz="67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t-BR" sz="67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Intolerância Alimentar</a:t>
            </a:r>
            <a:br>
              <a:rPr lang="pt-BR" sz="67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t-BR" sz="67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IgG mediado</a:t>
            </a:r>
            <a:br>
              <a:rPr lang="pt-BR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pt-BR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pt-BR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pt-BR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pt-BR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106" name="Group 18">
            <a:extLst>
              <a:ext uri="{FF2B5EF4-FFF2-40B4-BE49-F238E27FC236}">
                <a16:creationId xmlns:a16="http://schemas.microsoft.com/office/drawing/2014/main" id="{1F88F1B4-A803-4471-AB2C-B7D67931898B}"/>
              </a:ext>
            </a:extLst>
          </p:cNvPr>
          <p:cNvGrpSpPr>
            <a:grpSpLocks/>
          </p:cNvGrpSpPr>
          <p:nvPr/>
        </p:nvGrpSpPr>
        <p:grpSpPr bwMode="auto">
          <a:xfrm>
            <a:off x="611560" y="3356991"/>
            <a:ext cx="7519987" cy="2740848"/>
            <a:chOff x="745590" y="3401129"/>
            <a:chExt cx="7521399" cy="2740421"/>
          </a:xfrm>
        </p:grpSpPr>
        <p:grpSp>
          <p:nvGrpSpPr>
            <p:cNvPr id="47108" name="Group 15">
              <a:extLst>
                <a:ext uri="{FF2B5EF4-FFF2-40B4-BE49-F238E27FC236}">
                  <a16:creationId xmlns:a16="http://schemas.microsoft.com/office/drawing/2014/main" id="{5767874C-5FFE-44DB-AA81-181367EA42B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875486" y="3401129"/>
              <a:ext cx="2391503" cy="2676107"/>
              <a:chOff x="5973962" y="3401129"/>
              <a:chExt cx="2391503" cy="2676107"/>
            </a:xfrm>
          </p:grpSpPr>
          <p:sp>
            <p:nvSpPr>
              <p:cNvPr id="14" name="Rounded Rectangle 17">
                <a:extLst>
                  <a:ext uri="{FF2B5EF4-FFF2-40B4-BE49-F238E27FC236}">
                    <a16:creationId xmlns:a16="http://schemas.microsoft.com/office/drawing/2014/main" id="{675444C4-6E80-405C-B469-A82B9EB4498E}"/>
                  </a:ext>
                </a:extLst>
              </p:cNvPr>
              <p:cNvSpPr/>
              <p:nvPr/>
            </p:nvSpPr>
            <p:spPr>
              <a:xfrm>
                <a:off x="5974241" y="3401129"/>
                <a:ext cx="2391224" cy="2676107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95000"/>
                  </a:schemeClr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/>
              </a:p>
            </p:txBody>
          </p:sp>
          <p:grpSp>
            <p:nvGrpSpPr>
              <p:cNvPr id="47120" name="Group 7">
                <a:extLst>
                  <a:ext uri="{FF2B5EF4-FFF2-40B4-BE49-F238E27FC236}">
                    <a16:creationId xmlns:a16="http://schemas.microsoft.com/office/drawing/2014/main" id="{BA5CF80E-DB65-4E6D-BB0A-C68811D7E7A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973962" y="3673155"/>
                <a:ext cx="2349303" cy="2311297"/>
                <a:chOff x="5631212" y="5787413"/>
                <a:chExt cx="2349303" cy="2311297"/>
              </a:xfrm>
            </p:grpSpPr>
            <p:sp>
              <p:nvSpPr>
                <p:cNvPr id="47121" name="Rectangle 13">
                  <a:extLst>
                    <a:ext uri="{FF2B5EF4-FFF2-40B4-BE49-F238E27FC236}">
                      <a16:creationId xmlns:a16="http://schemas.microsoft.com/office/drawing/2014/main" id="{4FEF4A24-F52E-4B6C-ABB6-CED454576AB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631212" y="5787413"/>
                  <a:ext cx="2349303" cy="231129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>
                      <a:srgbClr val="64B034"/>
                    </a:buClr>
                    <a:buFontTx/>
                    <a:buNone/>
                  </a:pPr>
                  <a:r>
                    <a:rPr lang="en-GB" altLang="pt-BR" sz="2000" b="1" dirty="0">
                      <a:solidFill>
                        <a:srgbClr val="7EB83B"/>
                      </a:solidFill>
                      <a:latin typeface="Arial Narrow" panose="020B0606020202030204" pitchFamily="34" charset="0"/>
                    </a:rPr>
                    <a:t>ELISA Mediterranean</a:t>
                  </a:r>
                </a:p>
                <a:p>
                  <a:pPr algn="ctr" eaLnBrk="1" hangingPunct="1">
                    <a:spcBef>
                      <a:spcPct val="0"/>
                    </a:spcBef>
                    <a:buClr>
                      <a:srgbClr val="64B034"/>
                    </a:buClr>
                    <a:buFontTx/>
                    <a:buNone/>
                  </a:pPr>
                  <a:r>
                    <a:rPr lang="en-GB" altLang="pt-BR" sz="2000" b="1" dirty="0">
                      <a:solidFill>
                        <a:srgbClr val="7EB83B"/>
                      </a:solidFill>
                      <a:latin typeface="Arial Narrow" panose="020B0606020202030204" pitchFamily="34" charset="0"/>
                    </a:rPr>
                    <a:t>109 </a:t>
                  </a:r>
                  <a:r>
                    <a:rPr lang="en-GB" altLang="pt-BR" sz="2000" b="1" dirty="0" err="1">
                      <a:solidFill>
                        <a:srgbClr val="7EB83B"/>
                      </a:solidFill>
                      <a:latin typeface="Arial Narrow" panose="020B0606020202030204" pitchFamily="34" charset="0"/>
                    </a:rPr>
                    <a:t>alimentos</a:t>
                  </a:r>
                  <a:endParaRPr lang="en-GB" altLang="pt-BR" sz="2000" b="1" dirty="0">
                    <a:solidFill>
                      <a:srgbClr val="7EB83B"/>
                    </a:solidFill>
                    <a:latin typeface="Arial Narrow" panose="020B0606020202030204" pitchFamily="34" charset="0"/>
                  </a:endParaRPr>
                </a:p>
                <a:p>
                  <a:pPr algn="ctr" eaLnBrk="1" hangingPunct="1">
                    <a:spcBef>
                      <a:spcPct val="0"/>
                    </a:spcBef>
                    <a:buClr>
                      <a:srgbClr val="64B034"/>
                    </a:buClr>
                    <a:buFontTx/>
                    <a:buNone/>
                  </a:pPr>
                  <a:endParaRPr lang="en-GB" altLang="pt-BR" sz="1800" b="1" dirty="0">
                    <a:solidFill>
                      <a:srgbClr val="7EB83B"/>
                    </a:solidFill>
                    <a:latin typeface="Arial Narrow" panose="020B0606020202030204" pitchFamily="34" charset="0"/>
                  </a:endParaRPr>
                </a:p>
                <a:p>
                  <a:pPr algn="ctr" eaLnBrk="1" hangingPunct="1">
                    <a:lnSpc>
                      <a:spcPct val="150000"/>
                    </a:lnSpc>
                    <a:spcBef>
                      <a:spcPct val="0"/>
                    </a:spcBef>
                    <a:buClr>
                      <a:srgbClr val="64B034"/>
                    </a:buClr>
                    <a:buFontTx/>
                    <a:buNone/>
                  </a:pPr>
                  <a:endParaRPr lang="en-GB" altLang="pt-BR" sz="2000" dirty="0">
                    <a:solidFill>
                      <a:srgbClr val="64B034"/>
                    </a:solidFill>
                    <a:latin typeface="Arial Narrow" panose="020B0606020202030204" pitchFamily="34" charset="0"/>
                  </a:endParaRPr>
                </a:p>
                <a:p>
                  <a:pPr algn="ctr" eaLnBrk="1" hangingPunct="1">
                    <a:lnSpc>
                      <a:spcPct val="150000"/>
                    </a:lnSpc>
                    <a:spcBef>
                      <a:spcPct val="0"/>
                    </a:spcBef>
                    <a:buClr>
                      <a:srgbClr val="64B034"/>
                    </a:buClr>
                    <a:buFontTx/>
                    <a:buNone/>
                  </a:pPr>
                  <a:endParaRPr lang="en-GB" altLang="pt-BR" sz="2000" dirty="0">
                    <a:solidFill>
                      <a:srgbClr val="64B034"/>
                    </a:solidFill>
                    <a:latin typeface="Arial Narrow" panose="020B0606020202030204" pitchFamily="34" charset="0"/>
                  </a:endParaRPr>
                </a:p>
                <a:p>
                  <a:pPr algn="ctr" eaLnBrk="1" hangingPunct="1">
                    <a:lnSpc>
                      <a:spcPct val="150000"/>
                    </a:lnSpc>
                    <a:spcBef>
                      <a:spcPct val="0"/>
                    </a:spcBef>
                    <a:buClr>
                      <a:srgbClr val="64B034"/>
                    </a:buClr>
                    <a:buFontTx/>
                    <a:buNone/>
                  </a:pPr>
                  <a:endParaRPr lang="en-GB" altLang="pt-BR" sz="2000" dirty="0">
                    <a:solidFill>
                      <a:srgbClr val="64B034"/>
                    </a:solidFill>
                    <a:latin typeface="Arial Narrow" panose="020B0606020202030204" pitchFamily="34" charset="0"/>
                  </a:endParaRPr>
                </a:p>
              </p:txBody>
            </p:sp>
            <p:pic>
              <p:nvPicPr>
                <p:cNvPr id="47122" name="Picture 2">
                  <a:extLst>
                    <a:ext uri="{FF2B5EF4-FFF2-40B4-BE49-F238E27FC236}">
                      <a16:creationId xmlns:a16="http://schemas.microsoft.com/office/drawing/2014/main" id="{3034938B-6E16-49DD-AA99-F96B8A9168B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822881" y="6594356"/>
                  <a:ext cx="2008443" cy="1368923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dist="35921" dir="2700000" algn="ctr" rotWithShape="0">
                    <a:schemeClr val="bg2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grpSp>
          <p:nvGrpSpPr>
            <p:cNvPr id="47109" name="Group 9">
              <a:extLst>
                <a:ext uri="{FF2B5EF4-FFF2-40B4-BE49-F238E27FC236}">
                  <a16:creationId xmlns:a16="http://schemas.microsoft.com/office/drawing/2014/main" id="{84E56205-C6F8-4E72-9E0D-43A4945074E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98520" y="3401129"/>
              <a:ext cx="2398618" cy="2740421"/>
              <a:chOff x="3347758" y="3401129"/>
              <a:chExt cx="2398618" cy="2740421"/>
            </a:xfrm>
          </p:grpSpPr>
          <p:sp>
            <p:nvSpPr>
              <p:cNvPr id="10" name="Rounded Rectangle 16">
                <a:extLst>
                  <a:ext uri="{FF2B5EF4-FFF2-40B4-BE49-F238E27FC236}">
                    <a16:creationId xmlns:a16="http://schemas.microsoft.com/office/drawing/2014/main" id="{EA188A03-2DBC-4DAC-B609-3A8E7E452D46}"/>
                  </a:ext>
                </a:extLst>
              </p:cNvPr>
              <p:cNvSpPr/>
              <p:nvPr/>
            </p:nvSpPr>
            <p:spPr>
              <a:xfrm>
                <a:off x="3347758" y="3401129"/>
                <a:ext cx="2392812" cy="2676107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95000"/>
                  </a:schemeClr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dirty="0"/>
              </a:p>
            </p:txBody>
          </p:sp>
          <p:grpSp>
            <p:nvGrpSpPr>
              <p:cNvPr id="47116" name="Group 6">
                <a:extLst>
                  <a:ext uri="{FF2B5EF4-FFF2-40B4-BE49-F238E27FC236}">
                    <a16:creationId xmlns:a16="http://schemas.microsoft.com/office/drawing/2014/main" id="{B33A2E5F-B899-48AF-9F8B-6DB7A1AA7F2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397073" y="3645616"/>
                <a:ext cx="2349303" cy="2495934"/>
                <a:chOff x="3495549" y="3645616"/>
                <a:chExt cx="2349303" cy="2495934"/>
              </a:xfrm>
            </p:grpSpPr>
            <p:sp>
              <p:nvSpPr>
                <p:cNvPr id="47117" name="Rectangle 1">
                  <a:extLst>
                    <a:ext uri="{FF2B5EF4-FFF2-40B4-BE49-F238E27FC236}">
                      <a16:creationId xmlns:a16="http://schemas.microsoft.com/office/drawing/2014/main" id="{F242F802-B679-483F-8294-AF3FBCE78CF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95549" y="3645616"/>
                  <a:ext cx="2349303" cy="249593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>
                      <a:srgbClr val="64B034"/>
                    </a:buClr>
                    <a:buFontTx/>
                    <a:buNone/>
                  </a:pPr>
                  <a:r>
                    <a:rPr lang="en-GB" altLang="pt-BR" sz="2000" b="1" dirty="0" err="1">
                      <a:solidFill>
                        <a:srgbClr val="7EB83B"/>
                      </a:solidFill>
                      <a:latin typeface="Arial Narrow" panose="020B0606020202030204" pitchFamily="34" charset="0"/>
                    </a:rPr>
                    <a:t>FoodPrint</a:t>
                  </a:r>
                  <a:r>
                    <a:rPr lang="en-GB" altLang="pt-BR" sz="2000" b="1" dirty="0">
                      <a:solidFill>
                        <a:srgbClr val="7EB83B"/>
                      </a:solidFill>
                      <a:latin typeface="Arial Narrow" panose="020B0606020202030204" pitchFamily="34" charset="0"/>
                    </a:rPr>
                    <a:t> ®</a:t>
                  </a:r>
                </a:p>
                <a:p>
                  <a:pPr algn="ctr" eaLnBrk="1" hangingPunct="1">
                    <a:spcBef>
                      <a:spcPct val="0"/>
                    </a:spcBef>
                    <a:buClr>
                      <a:srgbClr val="64B034"/>
                    </a:buClr>
                    <a:buFontTx/>
                    <a:buNone/>
                  </a:pPr>
                  <a:r>
                    <a:rPr lang="en-GB" altLang="pt-BR" sz="2000" b="1" dirty="0">
                      <a:solidFill>
                        <a:srgbClr val="7EB83B"/>
                      </a:solidFill>
                      <a:latin typeface="Arial Narrow" panose="020B0606020202030204" pitchFamily="34" charset="0"/>
                    </a:rPr>
                    <a:t>222 </a:t>
                  </a:r>
                  <a:r>
                    <a:rPr lang="en-GB" altLang="pt-BR" sz="2000" b="1" dirty="0" err="1">
                      <a:solidFill>
                        <a:srgbClr val="7EB83B"/>
                      </a:solidFill>
                      <a:latin typeface="Arial Narrow" panose="020B0606020202030204" pitchFamily="34" charset="0"/>
                    </a:rPr>
                    <a:t>alimentos</a:t>
                  </a:r>
                  <a:endParaRPr lang="en-GB" altLang="pt-BR" sz="2000" b="1" dirty="0">
                    <a:solidFill>
                      <a:srgbClr val="7EB83B"/>
                    </a:solidFill>
                    <a:latin typeface="Arial Narrow" panose="020B0606020202030204" pitchFamily="34" charset="0"/>
                  </a:endParaRPr>
                </a:p>
                <a:p>
                  <a:pPr algn="ctr" eaLnBrk="1" hangingPunct="1">
                    <a:lnSpc>
                      <a:spcPct val="150000"/>
                    </a:lnSpc>
                    <a:spcBef>
                      <a:spcPct val="0"/>
                    </a:spcBef>
                    <a:buClr>
                      <a:srgbClr val="64B034"/>
                    </a:buClr>
                    <a:buFontTx/>
                    <a:buNone/>
                  </a:pPr>
                  <a:endParaRPr lang="en-GB" altLang="pt-BR" sz="2000" dirty="0">
                    <a:solidFill>
                      <a:srgbClr val="64B034"/>
                    </a:solidFill>
                    <a:latin typeface="Arial Narrow" panose="020B0606020202030204" pitchFamily="34" charset="0"/>
                  </a:endParaRPr>
                </a:p>
                <a:p>
                  <a:pPr algn="ctr" eaLnBrk="1" hangingPunct="1">
                    <a:lnSpc>
                      <a:spcPct val="150000"/>
                    </a:lnSpc>
                    <a:spcBef>
                      <a:spcPct val="0"/>
                    </a:spcBef>
                    <a:buClr>
                      <a:srgbClr val="64B034"/>
                    </a:buClr>
                    <a:buFontTx/>
                    <a:buNone/>
                  </a:pPr>
                  <a:endParaRPr lang="en-GB" altLang="pt-BR" sz="2000" dirty="0">
                    <a:solidFill>
                      <a:srgbClr val="64B034"/>
                    </a:solidFill>
                    <a:latin typeface="Arial Narrow" panose="020B0606020202030204" pitchFamily="34" charset="0"/>
                  </a:endParaRPr>
                </a:p>
                <a:p>
                  <a:pPr algn="ctr" eaLnBrk="1" hangingPunct="1">
                    <a:lnSpc>
                      <a:spcPct val="150000"/>
                    </a:lnSpc>
                    <a:spcBef>
                      <a:spcPct val="0"/>
                    </a:spcBef>
                    <a:buClr>
                      <a:srgbClr val="64B034"/>
                    </a:buClr>
                    <a:buFontTx/>
                    <a:buNone/>
                  </a:pPr>
                  <a:endParaRPr lang="en-GB" altLang="pt-BR" sz="2000" dirty="0">
                    <a:solidFill>
                      <a:srgbClr val="64B034"/>
                    </a:solidFill>
                    <a:latin typeface="Arial Narrow" panose="020B0606020202030204" pitchFamily="34" charset="0"/>
                  </a:endParaRPr>
                </a:p>
                <a:p>
                  <a:pPr algn="ctr" eaLnBrk="1" hangingPunct="1">
                    <a:lnSpc>
                      <a:spcPct val="150000"/>
                    </a:lnSpc>
                    <a:spcBef>
                      <a:spcPct val="0"/>
                    </a:spcBef>
                    <a:buClr>
                      <a:srgbClr val="64B034"/>
                    </a:buClr>
                    <a:buFontTx/>
                    <a:buNone/>
                  </a:pPr>
                  <a:endParaRPr lang="en-GB" altLang="pt-BR" sz="2000" dirty="0">
                    <a:latin typeface="Arial Narrow" panose="020B0606020202030204" pitchFamily="34" charset="0"/>
                  </a:endParaRPr>
                </a:p>
              </p:txBody>
            </p:sp>
            <p:pic>
              <p:nvPicPr>
                <p:cNvPr id="47118" name="Picture 3">
                  <a:extLst>
                    <a:ext uri="{FF2B5EF4-FFF2-40B4-BE49-F238E27FC236}">
                      <a16:creationId xmlns:a16="http://schemas.microsoft.com/office/drawing/2014/main" id="{4ED4C7C6-C19D-458C-AF99-C13C73AAE07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546779" y="4430714"/>
                  <a:ext cx="2176293" cy="14366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grpSp>
          <p:nvGrpSpPr>
            <p:cNvPr id="47110" name="Group 8">
              <a:extLst>
                <a:ext uri="{FF2B5EF4-FFF2-40B4-BE49-F238E27FC236}">
                  <a16:creationId xmlns:a16="http://schemas.microsoft.com/office/drawing/2014/main" id="{66028C51-DAFC-48FF-976A-51148C356F7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45590" y="3401129"/>
              <a:ext cx="2391224" cy="2738705"/>
              <a:chOff x="745590" y="3401129"/>
              <a:chExt cx="2391224" cy="2738705"/>
            </a:xfrm>
          </p:grpSpPr>
          <p:sp>
            <p:nvSpPr>
              <p:cNvPr id="6" name="Rounded Rectangle 10">
                <a:extLst>
                  <a:ext uri="{FF2B5EF4-FFF2-40B4-BE49-F238E27FC236}">
                    <a16:creationId xmlns:a16="http://schemas.microsoft.com/office/drawing/2014/main" id="{2F7663A0-F039-4C9E-A6E1-37EAA061E1EE}"/>
                  </a:ext>
                </a:extLst>
              </p:cNvPr>
              <p:cNvSpPr/>
              <p:nvPr/>
            </p:nvSpPr>
            <p:spPr>
              <a:xfrm>
                <a:off x="745590" y="3401129"/>
                <a:ext cx="2391224" cy="2676107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95000"/>
                  </a:schemeClr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/>
              </a:p>
            </p:txBody>
          </p:sp>
          <p:grpSp>
            <p:nvGrpSpPr>
              <p:cNvPr id="47112" name="Group 5">
                <a:extLst>
                  <a:ext uri="{FF2B5EF4-FFF2-40B4-BE49-F238E27FC236}">
                    <a16:creationId xmlns:a16="http://schemas.microsoft.com/office/drawing/2014/main" id="{70D10C26-9BA4-4233-B34A-E1E25E04E0A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81315" y="3643899"/>
                <a:ext cx="2307172" cy="2495935"/>
                <a:chOff x="992335" y="3643899"/>
                <a:chExt cx="2307172" cy="2495935"/>
              </a:xfrm>
            </p:grpSpPr>
            <p:sp>
              <p:nvSpPr>
                <p:cNvPr id="47113" name="Rectangle 4">
                  <a:extLst>
                    <a:ext uri="{FF2B5EF4-FFF2-40B4-BE49-F238E27FC236}">
                      <a16:creationId xmlns:a16="http://schemas.microsoft.com/office/drawing/2014/main" id="{65E8775A-87C1-4227-99C3-AA6EE6EA6B0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92335" y="3643899"/>
                  <a:ext cx="2304269" cy="249593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>
                      <a:srgbClr val="64B034"/>
                    </a:buClr>
                    <a:buFontTx/>
                    <a:buNone/>
                  </a:pPr>
                  <a:r>
                    <a:rPr lang="en-GB" altLang="pt-BR" sz="2000" b="1" dirty="0">
                      <a:solidFill>
                        <a:srgbClr val="7EB83B"/>
                      </a:solidFill>
                      <a:latin typeface="Arial Narrow" panose="020B0606020202030204" pitchFamily="34" charset="0"/>
                    </a:rPr>
                    <a:t>FOOD DETECTIVE  ®</a:t>
                  </a:r>
                </a:p>
                <a:p>
                  <a:pPr algn="ctr" eaLnBrk="1" hangingPunct="1">
                    <a:spcBef>
                      <a:spcPct val="0"/>
                    </a:spcBef>
                    <a:buClr>
                      <a:srgbClr val="64B034"/>
                    </a:buClr>
                    <a:buFontTx/>
                    <a:buNone/>
                  </a:pPr>
                  <a:r>
                    <a:rPr lang="en-GB" altLang="pt-BR" sz="2000" b="1" dirty="0">
                      <a:solidFill>
                        <a:srgbClr val="7EB83B"/>
                      </a:solidFill>
                      <a:latin typeface="Arial Narrow" panose="020B0606020202030204" pitchFamily="34" charset="0"/>
                    </a:rPr>
                    <a:t>59 </a:t>
                  </a:r>
                  <a:r>
                    <a:rPr lang="en-GB" altLang="pt-BR" sz="2000" b="1" dirty="0" err="1">
                      <a:solidFill>
                        <a:srgbClr val="7EB83B"/>
                      </a:solidFill>
                      <a:latin typeface="Arial Narrow" panose="020B0606020202030204" pitchFamily="34" charset="0"/>
                    </a:rPr>
                    <a:t>alimentos</a:t>
                  </a:r>
                  <a:r>
                    <a:rPr lang="en-GB" altLang="pt-BR" sz="2000" b="1" dirty="0">
                      <a:solidFill>
                        <a:srgbClr val="7EB83B"/>
                      </a:solidFill>
                      <a:latin typeface="Arial Narrow" panose="020B0606020202030204" pitchFamily="34" charset="0"/>
                    </a:rPr>
                    <a:t> </a:t>
                  </a:r>
                </a:p>
                <a:p>
                  <a:pPr algn="ctr" eaLnBrk="1" hangingPunct="1">
                    <a:lnSpc>
                      <a:spcPct val="150000"/>
                    </a:lnSpc>
                    <a:spcBef>
                      <a:spcPct val="0"/>
                    </a:spcBef>
                    <a:buClr>
                      <a:srgbClr val="64B034"/>
                    </a:buClr>
                    <a:buFontTx/>
                    <a:buNone/>
                  </a:pPr>
                  <a:endParaRPr lang="en-GB" altLang="pt-BR" sz="2000" dirty="0">
                    <a:solidFill>
                      <a:srgbClr val="64B034"/>
                    </a:solidFill>
                    <a:latin typeface="Arial Narrow" panose="020B0606020202030204" pitchFamily="34" charset="0"/>
                  </a:endParaRPr>
                </a:p>
                <a:p>
                  <a:pPr algn="ctr" eaLnBrk="1" hangingPunct="1">
                    <a:lnSpc>
                      <a:spcPct val="150000"/>
                    </a:lnSpc>
                    <a:spcBef>
                      <a:spcPct val="0"/>
                    </a:spcBef>
                    <a:buClr>
                      <a:srgbClr val="64B034"/>
                    </a:buClr>
                    <a:buFontTx/>
                    <a:buNone/>
                  </a:pPr>
                  <a:endParaRPr lang="en-GB" altLang="pt-BR" sz="2000" dirty="0">
                    <a:solidFill>
                      <a:srgbClr val="64B034"/>
                    </a:solidFill>
                    <a:latin typeface="Arial Narrow" panose="020B0606020202030204" pitchFamily="34" charset="0"/>
                  </a:endParaRPr>
                </a:p>
                <a:p>
                  <a:pPr algn="ctr" eaLnBrk="1" hangingPunct="1">
                    <a:lnSpc>
                      <a:spcPct val="150000"/>
                    </a:lnSpc>
                    <a:spcBef>
                      <a:spcPct val="0"/>
                    </a:spcBef>
                    <a:buClr>
                      <a:srgbClr val="64B034"/>
                    </a:buClr>
                    <a:buFontTx/>
                    <a:buNone/>
                  </a:pPr>
                  <a:endParaRPr lang="en-GB" altLang="pt-BR" sz="2000" dirty="0">
                    <a:solidFill>
                      <a:srgbClr val="64B034"/>
                    </a:solidFill>
                    <a:latin typeface="Arial Narrow" panose="020B0606020202030204" pitchFamily="34" charset="0"/>
                  </a:endParaRPr>
                </a:p>
                <a:p>
                  <a:pPr algn="ctr" eaLnBrk="1" hangingPunct="1">
                    <a:lnSpc>
                      <a:spcPct val="150000"/>
                    </a:lnSpc>
                    <a:spcBef>
                      <a:spcPct val="0"/>
                    </a:spcBef>
                    <a:buClr>
                      <a:srgbClr val="64B034"/>
                    </a:buClr>
                    <a:buFontTx/>
                    <a:buNone/>
                  </a:pPr>
                  <a:endParaRPr lang="en-GB" altLang="pt-BR" sz="2000" dirty="0">
                    <a:latin typeface="Arial Narrow" panose="020B0606020202030204" pitchFamily="34" charset="0"/>
                  </a:endParaRPr>
                </a:p>
              </p:txBody>
            </p:sp>
            <p:pic>
              <p:nvPicPr>
                <p:cNvPr id="47114" name="Picture 2">
                  <a:extLst>
                    <a:ext uri="{FF2B5EF4-FFF2-40B4-BE49-F238E27FC236}">
                      <a16:creationId xmlns:a16="http://schemas.microsoft.com/office/drawing/2014/main" id="{E9C614E7-061B-4EA4-9A24-94C7F2741CB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20692" y="4430713"/>
                  <a:ext cx="2278815" cy="15537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</p:grpSp>
      <p:sp>
        <p:nvSpPr>
          <p:cNvPr id="47107" name="Retângulo 33">
            <a:extLst>
              <a:ext uri="{FF2B5EF4-FFF2-40B4-BE49-F238E27FC236}">
                <a16:creationId xmlns:a16="http://schemas.microsoft.com/office/drawing/2014/main" id="{53C9A518-EFEA-4AB8-A101-4043E56C6E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0413" y="1052736"/>
            <a:ext cx="7478712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pt-BR" sz="3600" b="1" dirty="0">
                <a:latin typeface="Arial Narrow" panose="020B0606020202030204" pitchFamily="34" charset="0"/>
              </a:rPr>
              <a:t>Enzyme-Linked Immunosorbent Assay (ELISA)</a:t>
            </a:r>
            <a:endParaRPr lang="en-GB" altLang="pt-BR" sz="3600" dirty="0">
              <a:latin typeface="Arial Narrow" panose="020B0606020202030204" pitchFamily="34" charset="0"/>
            </a:endParaRPr>
          </a:p>
          <a:p>
            <a:pPr algn="ctr" eaLnBrk="1" hangingPunct="1">
              <a:spcBef>
                <a:spcPct val="0"/>
              </a:spcBef>
              <a:buClr>
                <a:srgbClr val="64B034"/>
              </a:buClr>
              <a:buSzPct val="80000"/>
              <a:buFontTx/>
              <a:buNone/>
            </a:pPr>
            <a:r>
              <a:rPr lang="en-GB" altLang="pt-BR" sz="2400" dirty="0" err="1">
                <a:latin typeface="Arial Narrow" panose="020B0606020202030204" pitchFamily="34" charset="0"/>
              </a:rPr>
              <a:t>Método</a:t>
            </a:r>
            <a:r>
              <a:rPr lang="en-GB" altLang="pt-BR" sz="2400" dirty="0">
                <a:latin typeface="Arial Narrow" panose="020B0606020202030204" pitchFamily="34" charset="0"/>
              </a:rPr>
              <a:t> laboratorial </a:t>
            </a:r>
            <a:r>
              <a:rPr lang="en-GB" altLang="pt-BR" sz="2400" dirty="0" err="1">
                <a:latin typeface="Arial Narrow" panose="020B0606020202030204" pitchFamily="34" charset="0"/>
              </a:rPr>
              <a:t>padrão</a:t>
            </a:r>
            <a:r>
              <a:rPr lang="en-GB" altLang="pt-BR" sz="2400" dirty="0">
                <a:latin typeface="Arial Narrow" panose="020B0606020202030204" pitchFamily="34" charset="0"/>
              </a:rPr>
              <a:t> para </a:t>
            </a:r>
            <a:r>
              <a:rPr lang="en-GB" altLang="pt-BR" sz="2400" dirty="0" err="1">
                <a:latin typeface="Arial Narrow" panose="020B0606020202030204" pitchFamily="34" charset="0"/>
              </a:rPr>
              <a:t>detectar</a:t>
            </a:r>
            <a:r>
              <a:rPr lang="en-GB" altLang="pt-BR" sz="2400" dirty="0">
                <a:latin typeface="Arial Narrow" panose="020B0606020202030204" pitchFamily="34" charset="0"/>
              </a:rPr>
              <a:t> </a:t>
            </a:r>
            <a:r>
              <a:rPr lang="en-GB" altLang="pt-BR" sz="2400" dirty="0" err="1">
                <a:latin typeface="Arial Narrow" panose="020B0606020202030204" pitchFamily="34" charset="0"/>
              </a:rPr>
              <a:t>anticorpos</a:t>
            </a:r>
            <a:r>
              <a:rPr lang="en-GB" altLang="pt-BR" sz="2400" dirty="0">
                <a:latin typeface="Arial Narrow" panose="020B0606020202030204" pitchFamily="34" charset="0"/>
              </a:rPr>
              <a:t> e </a:t>
            </a:r>
            <a:r>
              <a:rPr lang="en-GB" altLang="pt-BR" sz="2400" dirty="0" err="1">
                <a:latin typeface="Arial Narrow" panose="020B0606020202030204" pitchFamily="34" charset="0"/>
              </a:rPr>
              <a:t>antígenos</a:t>
            </a:r>
            <a:endParaRPr lang="en-GB" altLang="pt-BR" sz="2400" dirty="0">
              <a:latin typeface="Arial Narrow" panose="020B0606020202030204" pitchFamily="34" charset="0"/>
            </a:endParaRPr>
          </a:p>
          <a:p>
            <a:pPr algn="ctr" eaLnBrk="1" hangingPunct="1">
              <a:spcBef>
                <a:spcPct val="0"/>
              </a:spcBef>
              <a:buClr>
                <a:srgbClr val="64B034"/>
              </a:buClr>
              <a:buSzPct val="80000"/>
              <a:buFontTx/>
              <a:buNone/>
            </a:pPr>
            <a:r>
              <a:rPr lang="en-GB" altLang="pt-BR" sz="2400" dirty="0">
                <a:latin typeface="Arial Narrow" panose="020B0606020202030204" pitchFamily="34" charset="0"/>
              </a:rPr>
              <a:t>IgG total ( 4 subclasses)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1BCE86BB-057F-4CF0-9AC3-DFF5CA950C9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0"/>
            <a:ext cx="9144000" cy="6858000"/>
          </a:xfrm>
          <a:blipFill>
            <a:blip r:embed="rId2"/>
            <a:tile tx="0" ty="0" sx="100000" sy="100000" flip="none" algn="tl"/>
          </a:blipFill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pt-BR" dirty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pt-BR" sz="6600" b="1" dirty="0">
                <a:solidFill>
                  <a:srgbClr val="FFFF00"/>
                </a:solidFill>
              </a:rPr>
              <a:t>Procuramos...</a:t>
            </a:r>
          </a:p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pt-BR" sz="6600" b="1" dirty="0">
                <a:solidFill>
                  <a:srgbClr val="FFFF00"/>
                </a:solidFill>
              </a:rPr>
              <a:t>  o que sabemos.</a:t>
            </a:r>
          </a:p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pt-BR" sz="5400" b="1" dirty="0">
              <a:solidFill>
                <a:srgbClr val="FFFF00"/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pt-BR" sz="6000" b="1" dirty="0">
                <a:solidFill>
                  <a:srgbClr val="92D050"/>
                </a:solidFill>
              </a:rPr>
              <a:t>Encontramos... </a:t>
            </a:r>
          </a:p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pt-BR" sz="6000" b="1" dirty="0">
                <a:solidFill>
                  <a:srgbClr val="92D050"/>
                </a:solidFill>
              </a:rPr>
              <a:t>o que conhecemos.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04FD990-2530-4711-9B8D-D1D83E5441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7824" y="-27384"/>
            <a:ext cx="6120680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sz="6600" b="1" dirty="0" err="1">
                <a:solidFill>
                  <a:srgbClr val="92D050"/>
                </a:solidFill>
              </a:rPr>
              <a:t>Food</a:t>
            </a:r>
            <a:r>
              <a:rPr lang="pt-BR" sz="6600" b="1" dirty="0" err="1">
                <a:solidFill>
                  <a:schemeClr val="tx1"/>
                </a:solidFill>
              </a:rPr>
              <a:t>Detective</a:t>
            </a:r>
            <a:r>
              <a:rPr lang="pt-BR" sz="4800" b="1" dirty="0">
                <a:solidFill>
                  <a:schemeClr val="bg1">
                    <a:lumMod val="65000"/>
                  </a:schemeClr>
                </a:solidFill>
              </a:rPr>
              <a:t>™</a:t>
            </a:r>
            <a:endParaRPr lang="pt-BR" sz="4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3251" name="Espaço Reservado para Conteúdo 2">
            <a:extLst>
              <a:ext uri="{FF2B5EF4-FFF2-40B4-BE49-F238E27FC236}">
                <a16:creationId xmlns:a16="http://schemas.microsoft.com/office/drawing/2014/main" id="{13301F30-C821-46DB-B68D-AC95ED54A6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52121" y="1700808"/>
            <a:ext cx="3034680" cy="4392017"/>
          </a:xfrm>
        </p:spPr>
        <p:txBody>
          <a:bodyPr/>
          <a:lstStyle/>
          <a:p>
            <a:pPr eaLnBrk="1" hangingPunct="1"/>
            <a:r>
              <a:rPr lang="pt-BR" altLang="pt-BR" sz="1800" b="1" dirty="0"/>
              <a:t>Lenço higienizador</a:t>
            </a:r>
          </a:p>
          <a:p>
            <a:pPr eaLnBrk="1" hangingPunct="1"/>
            <a:r>
              <a:rPr lang="pt-BR" altLang="pt-BR" sz="1800" b="1" dirty="0"/>
              <a:t>Lancetas segurança ( 2)</a:t>
            </a:r>
          </a:p>
          <a:p>
            <a:pPr eaLnBrk="1" hangingPunct="1"/>
            <a:r>
              <a:rPr lang="pt-BR" altLang="pt-BR" sz="1800" b="1" dirty="0"/>
              <a:t>Saco plástico para descarte de resíduos sólidos .</a:t>
            </a:r>
          </a:p>
          <a:p>
            <a:pPr eaLnBrk="1" hangingPunct="1"/>
            <a:r>
              <a:rPr lang="pt-BR" altLang="pt-BR" sz="1800" b="1" dirty="0"/>
              <a:t>Tubo capilar para coleta de sangue</a:t>
            </a:r>
          </a:p>
          <a:p>
            <a:pPr eaLnBrk="1" hangingPunct="1"/>
            <a:r>
              <a:rPr lang="pt-BR" altLang="pt-BR" sz="1800" b="1" dirty="0"/>
              <a:t>Diluente de amostra</a:t>
            </a:r>
          </a:p>
          <a:p>
            <a:pPr eaLnBrk="1" hangingPunct="1"/>
            <a:r>
              <a:rPr lang="pt-BR" altLang="pt-BR" sz="1800" b="1" dirty="0"/>
              <a:t>Detector de anticorpo </a:t>
            </a:r>
          </a:p>
          <a:p>
            <a:pPr eaLnBrk="1" hangingPunct="1"/>
            <a:r>
              <a:rPr lang="pt-BR" altLang="pt-BR" sz="1800" b="1" dirty="0"/>
              <a:t>Solução de Lavagem</a:t>
            </a:r>
          </a:p>
          <a:p>
            <a:pPr eaLnBrk="1" hangingPunct="1"/>
            <a:r>
              <a:rPr lang="pt-BR" altLang="pt-BR" sz="1800" b="1" dirty="0"/>
              <a:t>Placa de reação</a:t>
            </a:r>
          </a:p>
          <a:p>
            <a:pPr eaLnBrk="1" hangingPunct="1"/>
            <a:r>
              <a:rPr lang="pt-BR" altLang="pt-BR" sz="1800" b="1" dirty="0"/>
              <a:t>Instruções de utilização</a:t>
            </a:r>
          </a:p>
          <a:p>
            <a:pPr eaLnBrk="1" hangingPunct="1"/>
            <a:r>
              <a:rPr lang="pt-BR" altLang="pt-BR" sz="1800" b="1" dirty="0"/>
              <a:t>Cartão de resultados</a:t>
            </a:r>
          </a:p>
          <a:p>
            <a:pPr eaLnBrk="1" hangingPunct="1"/>
            <a:r>
              <a:rPr lang="pt-BR" altLang="pt-BR" sz="1800" b="1" dirty="0"/>
              <a:t>Guia de apoio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A383FD24-11B0-4DED-BE4A-DA7A8F06D2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988840"/>
            <a:ext cx="4884459" cy="35710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dist="35921" dir="2700000" algn="ctr" rotWithShape="0">
              <a:schemeClr val="bg2"/>
            </a:outerShdw>
          </a:effectLst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7E04B9EF-C3FE-4783-AFC6-5F1511AD0C96}"/>
              </a:ext>
            </a:extLst>
          </p:cNvPr>
          <p:cNvSpPr txBox="1"/>
          <p:nvPr/>
        </p:nvSpPr>
        <p:spPr>
          <a:xfrm>
            <a:off x="611560" y="5746030"/>
            <a:ext cx="457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800" b="1" dirty="0">
                <a:solidFill>
                  <a:schemeClr val="accent3">
                    <a:lumMod val="75000"/>
                  </a:schemeClr>
                </a:solidFill>
                <a:latin typeface="+mn-lt"/>
                <a:cs typeface="+mn-cs"/>
              </a:rPr>
              <a:t>Primeiro kit de teste rápido do mundo para a detecção de anticorpos IgG devido à ingestão de alimentos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D3F4240-2AA2-49AC-884E-5CF799148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7824" y="44624"/>
            <a:ext cx="5698976" cy="855687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sz="6600" b="1" dirty="0" err="1">
                <a:solidFill>
                  <a:srgbClr val="92D050"/>
                </a:solidFill>
              </a:rPr>
              <a:t>Food</a:t>
            </a:r>
            <a:r>
              <a:rPr lang="pt-BR" sz="6600" b="1" dirty="0" err="1">
                <a:solidFill>
                  <a:schemeClr val="tx1"/>
                </a:solidFill>
              </a:rPr>
              <a:t>Detective</a:t>
            </a:r>
            <a:r>
              <a:rPr lang="pt-BR" sz="4800" b="1" dirty="0">
                <a:solidFill>
                  <a:schemeClr val="bg1">
                    <a:lumMod val="65000"/>
                  </a:schemeClr>
                </a:solidFill>
              </a:rPr>
              <a:t>™</a:t>
            </a:r>
            <a:endParaRPr lang="pt-BR" sz="4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2227" name="Espaço Reservado para Conteúdo 2">
            <a:extLst>
              <a:ext uri="{FF2B5EF4-FFF2-40B4-BE49-F238E27FC236}">
                <a16:creationId xmlns:a16="http://schemas.microsoft.com/office/drawing/2014/main" id="{15228500-2830-4D8B-B7E3-4024FF8809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16113"/>
            <a:ext cx="8229600" cy="4941887"/>
          </a:xfrm>
        </p:spPr>
        <p:txBody>
          <a:bodyPr/>
          <a:lstStyle/>
          <a:p>
            <a:pPr eaLnBrk="1" hangingPunct="1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pt-BR" altLang="pt-BR" sz="2400" b="1" dirty="0">
                <a:latin typeface="Arial Narrow" panose="020B0606020202030204" pitchFamily="34" charset="0"/>
              </a:rPr>
              <a:t>Detecta anticorpos IgG total para 59 alimentos </a:t>
            </a:r>
          </a:p>
          <a:p>
            <a:pPr eaLnBrk="1" hangingPunct="1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pt-BR" altLang="pt-BR" sz="2400" b="1" dirty="0">
                <a:latin typeface="Arial Narrow" panose="020B0606020202030204" pitchFamily="34" charset="0"/>
              </a:rPr>
              <a:t>Formato de ensaio rápido - resultado em 40 minutos</a:t>
            </a:r>
          </a:p>
          <a:p>
            <a:pPr eaLnBrk="1" hangingPunct="1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pt-BR" altLang="pt-BR" sz="2400" b="1" dirty="0">
                <a:latin typeface="Arial Narrow" panose="020B0606020202030204" pitchFamily="34" charset="0"/>
              </a:rPr>
              <a:t>Controles positivos e negativos incluídos</a:t>
            </a:r>
          </a:p>
          <a:p>
            <a:pPr eaLnBrk="1" hangingPunct="1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pt-BR" altLang="pt-BR" sz="2400" b="1" dirty="0">
                <a:latin typeface="Arial Narrow" panose="020B0606020202030204" pitchFamily="34" charset="0"/>
              </a:rPr>
              <a:t>Instruções claras e concisas</a:t>
            </a:r>
          </a:p>
          <a:p>
            <a:pPr eaLnBrk="1" hangingPunct="1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pt-BR" altLang="pt-BR" sz="2400" b="1" dirty="0">
                <a:latin typeface="Arial Narrow" panose="020B0606020202030204" pitchFamily="34" charset="0"/>
              </a:rPr>
              <a:t>Reagentes codificadores por cor</a:t>
            </a:r>
          </a:p>
          <a:p>
            <a:pPr eaLnBrk="1" hangingPunct="1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pt-BR" altLang="pt-BR" sz="2400" b="1" dirty="0">
                <a:latin typeface="Arial Narrow" panose="020B0606020202030204" pitchFamily="34" charset="0"/>
              </a:rPr>
              <a:t>Amostra de sangue colhida por punção no dedo</a:t>
            </a:r>
          </a:p>
          <a:p>
            <a:pPr eaLnBrk="1" hangingPunct="1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pt-BR" altLang="pt-BR" sz="2400" b="1" dirty="0">
                <a:latin typeface="Arial Narrow" panose="020B0606020202030204" pitchFamily="34" charset="0"/>
              </a:rPr>
              <a:t>Método – ELISA - </a:t>
            </a:r>
            <a:r>
              <a:rPr lang="pt-BR" altLang="pt-BR" sz="2400" b="1" dirty="0" err="1">
                <a:latin typeface="Arial Narrow" panose="020B0606020202030204" pitchFamily="34" charset="0"/>
              </a:rPr>
              <a:t>Macroarrayt</a:t>
            </a:r>
            <a:endParaRPr lang="pt-BR" altLang="pt-BR" sz="2400" b="1" dirty="0">
              <a:latin typeface="Arial Narrow" panose="020B0606020202030204" pitchFamily="34" charset="0"/>
            </a:endParaRPr>
          </a:p>
        </p:txBody>
      </p:sp>
      <p:pic>
        <p:nvPicPr>
          <p:cNvPr id="4" name="Picture 4" descr="IMG_1712b.jpg">
            <a:extLst>
              <a:ext uri="{FF2B5EF4-FFF2-40B4-BE49-F238E27FC236}">
                <a16:creationId xmlns:a16="http://schemas.microsoft.com/office/drawing/2014/main" id="{F56B2A14-5E8D-4FAD-8AB7-5E421ED434E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0800000">
            <a:off x="6447029" y="5013176"/>
            <a:ext cx="2239771" cy="1679829"/>
          </a:xfrm>
          <a:prstGeom prst="roundRect">
            <a:avLst/>
          </a:prstGeom>
          <a:ln>
            <a:solidFill>
              <a:schemeClr val="accent3">
                <a:lumMod val="75000"/>
              </a:schemeClr>
            </a:solidFill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/>
          <p:cNvSpPr>
            <a:spLocks noGrp="1"/>
          </p:cNvSpPr>
          <p:nvPr>
            <p:ph type="title"/>
          </p:nvPr>
        </p:nvSpPr>
        <p:spPr>
          <a:xfrm>
            <a:off x="2915816" y="0"/>
            <a:ext cx="5832475" cy="981075"/>
          </a:xfrm>
        </p:spPr>
        <p:txBody>
          <a:bodyPr/>
          <a:lstStyle/>
          <a:p>
            <a:r>
              <a:rPr lang="pt-BR" sz="6000" b="1" dirty="0">
                <a:solidFill>
                  <a:srgbClr val="92D050"/>
                </a:solidFill>
              </a:rPr>
              <a:t>Food</a:t>
            </a:r>
            <a:r>
              <a:rPr lang="pt-BR" sz="6000" b="1" dirty="0">
                <a:solidFill>
                  <a:schemeClr val="tx1"/>
                </a:solidFill>
              </a:rPr>
              <a:t>Detective</a:t>
            </a:r>
            <a:r>
              <a:rPr lang="pt-BR" sz="4800" b="1" dirty="0">
                <a:solidFill>
                  <a:schemeClr val="bg1">
                    <a:lumMod val="65000"/>
                  </a:schemeClr>
                </a:solidFill>
              </a:rPr>
              <a:t>™</a:t>
            </a:r>
            <a:endParaRPr lang="pt-BR" sz="48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34818" name="Picture 8" descr="PIC 2_sz2x_MG_0689_CMYK.jpg"/>
          <p:cNvPicPr>
            <a:picLocks noGrp="1" noChangeAspect="1"/>
          </p:cNvPicPr>
          <p:nvPr>
            <p:ph type="body"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900113" y="1268413"/>
            <a:ext cx="3384550" cy="2322512"/>
          </a:xfrm>
          <a:ln>
            <a:solidFill>
              <a:schemeClr val="accent1"/>
            </a:solidFill>
          </a:ln>
        </p:spPr>
      </p:pic>
      <p:sp>
        <p:nvSpPr>
          <p:cNvPr id="34819" name="Rectangle 10"/>
          <p:cNvSpPr>
            <a:spLocks noGrp="1"/>
          </p:cNvSpPr>
          <p:nvPr>
            <p:ph type="body" sz="half" idx="2"/>
          </p:nvPr>
        </p:nvSpPr>
        <p:spPr>
          <a:xfrm>
            <a:off x="4648200" y="1052736"/>
            <a:ext cx="4038600" cy="5073427"/>
          </a:xfrm>
        </p:spPr>
        <p:txBody>
          <a:bodyPr/>
          <a:lstStyle/>
          <a:p>
            <a:pPr algn="ctr">
              <a:buFont typeface="Arial" charset="0"/>
              <a:buNone/>
            </a:pPr>
            <a:r>
              <a:rPr lang="pt-BR" sz="3200" b="1" dirty="0">
                <a:solidFill>
                  <a:schemeClr val="accent3">
                    <a:lumMod val="50000"/>
                  </a:schemeClr>
                </a:solidFill>
              </a:rPr>
              <a:t>	</a:t>
            </a:r>
            <a:r>
              <a:rPr lang="pt-BR" sz="3600" b="1" dirty="0">
                <a:solidFill>
                  <a:schemeClr val="accent3">
                    <a:lumMod val="50000"/>
                  </a:schemeClr>
                </a:solidFill>
              </a:rPr>
              <a:t>  Coleta Amostra</a:t>
            </a:r>
          </a:p>
          <a:p>
            <a:pPr algn="ctr">
              <a:buFont typeface="Arial" charset="0"/>
              <a:buNone/>
            </a:pPr>
            <a:r>
              <a:rPr lang="pt-BR" sz="2000" b="1" dirty="0">
                <a:solidFill>
                  <a:schemeClr val="accent3">
                    <a:lumMod val="50000"/>
                  </a:schemeClr>
                </a:solidFill>
              </a:rPr>
              <a:t>       (sangue total) </a:t>
            </a:r>
            <a:endParaRPr lang="pt-BR" sz="2400" b="1" dirty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pt-BR" b="1" dirty="0">
                <a:solidFill>
                  <a:schemeClr val="accent3">
                    <a:lumMod val="50000"/>
                  </a:schemeClr>
                </a:solidFill>
              </a:rPr>
              <a:t>Punção  Digital</a:t>
            </a:r>
          </a:p>
          <a:p>
            <a:endParaRPr lang="pt-BR" dirty="0">
              <a:solidFill>
                <a:schemeClr val="accent3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pt-BR" dirty="0">
              <a:solidFill>
                <a:schemeClr val="accent3">
                  <a:lumMod val="50000"/>
                </a:schemeClr>
              </a:solidFill>
            </a:endParaRPr>
          </a:p>
          <a:p>
            <a:endParaRPr lang="pt-BR" dirty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pt-BR" b="1" dirty="0">
                <a:solidFill>
                  <a:schemeClr val="accent3">
                    <a:lumMod val="50000"/>
                  </a:schemeClr>
                </a:solidFill>
              </a:rPr>
              <a:t>Preencher o capilar (50µl) </a:t>
            </a:r>
          </a:p>
          <a:p>
            <a:r>
              <a:rPr lang="pt-BR" b="1" dirty="0">
                <a:solidFill>
                  <a:schemeClr val="accent3">
                    <a:lumMod val="50000"/>
                  </a:schemeClr>
                </a:solidFill>
              </a:rPr>
              <a:t>Não permitir formação de bolhas</a:t>
            </a:r>
          </a:p>
          <a:p>
            <a:pPr>
              <a:buFont typeface="Arial" charset="0"/>
              <a:buNone/>
            </a:pPr>
            <a:endParaRPr lang="pt-BR" dirty="0"/>
          </a:p>
        </p:txBody>
      </p:sp>
      <p:pic>
        <p:nvPicPr>
          <p:cNvPr id="34820" name="Picture 11" descr="IMG_2098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00113" y="3573463"/>
            <a:ext cx="3384550" cy="2540000"/>
          </a:xfrm>
          <a:prstGeom prst="rect">
            <a:avLst/>
          </a:prstGeom>
          <a:noFill/>
          <a:ln w="9525">
            <a:solidFill>
              <a:srgbClr val="82C836"/>
            </a:solidFill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4"/>
          <p:cNvSpPr>
            <a:spLocks noGrp="1"/>
          </p:cNvSpPr>
          <p:nvPr>
            <p:ph type="title"/>
          </p:nvPr>
        </p:nvSpPr>
        <p:spPr>
          <a:xfrm>
            <a:off x="2916238" y="0"/>
            <a:ext cx="5770562" cy="908050"/>
          </a:xfrm>
        </p:spPr>
        <p:txBody>
          <a:bodyPr/>
          <a:lstStyle/>
          <a:p>
            <a:r>
              <a:rPr lang="pt-BR" sz="6000" b="1" dirty="0">
                <a:solidFill>
                  <a:srgbClr val="92D050"/>
                </a:solidFill>
              </a:rPr>
              <a:t>Food</a:t>
            </a:r>
            <a:r>
              <a:rPr lang="pt-BR" sz="6000" b="1" dirty="0">
                <a:solidFill>
                  <a:schemeClr val="tx1"/>
                </a:solidFill>
              </a:rPr>
              <a:t>Detective</a:t>
            </a:r>
            <a:r>
              <a:rPr lang="pt-BR" sz="4000" b="1" dirty="0">
                <a:solidFill>
                  <a:schemeClr val="bg1">
                    <a:lumMod val="65000"/>
                  </a:schemeClr>
                </a:solidFill>
              </a:rPr>
              <a:t>™</a:t>
            </a:r>
            <a:endParaRPr lang="pt-BR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5842" name="Rectangle 5"/>
          <p:cNvSpPr>
            <a:spLocks noGrp="1"/>
          </p:cNvSpPr>
          <p:nvPr>
            <p:ph type="body" sz="half" idx="1"/>
          </p:nvPr>
        </p:nvSpPr>
        <p:spPr>
          <a:xfrm>
            <a:off x="457200" y="1052736"/>
            <a:ext cx="4038600" cy="5073427"/>
          </a:xfrm>
        </p:spPr>
        <p:txBody>
          <a:bodyPr/>
          <a:lstStyle/>
          <a:p>
            <a:r>
              <a:rPr lang="pt-BR" sz="2400" b="1" dirty="0">
                <a:solidFill>
                  <a:schemeClr val="accent3">
                    <a:lumMod val="50000"/>
                  </a:schemeClr>
                </a:solidFill>
              </a:rPr>
              <a:t>Colocar o capilar no frasco</a:t>
            </a:r>
            <a:r>
              <a:rPr lang="pt-BR" sz="24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pt-BR" sz="2400" b="1" dirty="0">
                <a:solidFill>
                  <a:schemeClr val="accent3">
                    <a:lumMod val="50000"/>
                  </a:schemeClr>
                </a:solidFill>
              </a:rPr>
              <a:t>Solução A – Diluente   </a:t>
            </a:r>
            <a:r>
              <a:rPr lang="pt-BR" sz="2400" b="1" dirty="0">
                <a:solidFill>
                  <a:srgbClr val="FF0000"/>
                </a:solidFill>
              </a:rPr>
              <a:t>(tampa vermelha)</a:t>
            </a:r>
          </a:p>
          <a:p>
            <a:r>
              <a:rPr lang="pt-BR" sz="2400" b="1" dirty="0">
                <a:solidFill>
                  <a:schemeClr val="accent3">
                    <a:lumMod val="50000"/>
                  </a:schemeClr>
                </a:solidFill>
              </a:rPr>
              <a:t>Misturar por inversão,      evitar formação de bolhas.</a:t>
            </a:r>
          </a:p>
          <a:p>
            <a:pPr marL="0" indent="0">
              <a:buNone/>
            </a:pPr>
            <a:endParaRPr lang="pt-BR" sz="2400" b="1" dirty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pt-BR" sz="2400" b="1" dirty="0">
                <a:solidFill>
                  <a:schemeClr val="accent3">
                    <a:lumMod val="50000"/>
                  </a:schemeClr>
                </a:solidFill>
              </a:rPr>
              <a:t>Verter o conteúdo na placa de reação.</a:t>
            </a:r>
          </a:p>
          <a:p>
            <a:r>
              <a:rPr lang="pt-BR" sz="2400" b="1" dirty="0">
                <a:solidFill>
                  <a:schemeClr val="accent3">
                    <a:lumMod val="50000"/>
                  </a:schemeClr>
                </a:solidFill>
              </a:rPr>
              <a:t>Agitar suavemente a placa para distribuir de forma uniforme todo reagente.</a:t>
            </a:r>
          </a:p>
          <a:p>
            <a:pPr marL="0" indent="0" algn="ctr">
              <a:buNone/>
            </a:pPr>
            <a:r>
              <a:rPr lang="pt-BR" sz="2400" b="1" dirty="0"/>
              <a:t>     </a:t>
            </a:r>
            <a:r>
              <a:rPr lang="pt-BR" b="1" u="sng" dirty="0">
                <a:solidFill>
                  <a:srgbClr val="FF0000"/>
                </a:solidFill>
              </a:rPr>
              <a:t>Incubar 20 minutos</a:t>
            </a:r>
          </a:p>
        </p:txBody>
      </p:sp>
      <p:pic>
        <p:nvPicPr>
          <p:cNvPr id="35843" name="Picture 12" descr="IMG_2005.JPG"/>
          <p:cNvPicPr>
            <a:picLocks noGrp="1" noChangeAspect="1"/>
          </p:cNvPicPr>
          <p:nvPr>
            <p:ph type="body"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4654722" y="1052736"/>
            <a:ext cx="3589686" cy="2592165"/>
          </a:xfrm>
          <a:ln>
            <a:solidFill>
              <a:srgbClr val="82C836"/>
            </a:solidFill>
          </a:ln>
        </p:spPr>
      </p:pic>
      <p:pic>
        <p:nvPicPr>
          <p:cNvPr id="14" name="Picture 3" descr="IMG_2141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8202" y="3717032"/>
            <a:ext cx="3596206" cy="2409131"/>
          </a:xfrm>
          <a:prstGeom prst="rect">
            <a:avLst/>
          </a:prstGeom>
          <a:noFill/>
          <a:ln w="9525">
            <a:solidFill>
              <a:schemeClr val="accent3">
                <a:lumMod val="75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5"/>
          <p:cNvSpPr>
            <a:spLocks noGrp="1"/>
          </p:cNvSpPr>
          <p:nvPr>
            <p:ph type="title"/>
          </p:nvPr>
        </p:nvSpPr>
        <p:spPr>
          <a:xfrm>
            <a:off x="2916238" y="-387350"/>
            <a:ext cx="5770562" cy="1655763"/>
          </a:xfrm>
        </p:spPr>
        <p:txBody>
          <a:bodyPr/>
          <a:lstStyle/>
          <a:p>
            <a:r>
              <a:rPr lang="pt-BR" sz="6000" b="1" dirty="0">
                <a:solidFill>
                  <a:srgbClr val="92D050"/>
                </a:solidFill>
              </a:rPr>
              <a:t>Food</a:t>
            </a:r>
            <a:r>
              <a:rPr lang="pt-BR" sz="6000" b="1" dirty="0">
                <a:solidFill>
                  <a:schemeClr val="tx1"/>
                </a:solidFill>
              </a:rPr>
              <a:t>Detective</a:t>
            </a:r>
            <a:r>
              <a:rPr lang="pt-BR" sz="4000" b="1" dirty="0">
                <a:solidFill>
                  <a:schemeClr val="bg1">
                    <a:lumMod val="65000"/>
                  </a:schemeClr>
                </a:solidFill>
              </a:rPr>
              <a:t>™</a:t>
            </a:r>
            <a:endParaRPr lang="pt-BR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5" name="Picture 3" descr="IMG_2133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99592" y="1052736"/>
            <a:ext cx="3528392" cy="2447032"/>
          </a:xfrm>
          <a:prstGeom prst="rect">
            <a:avLst/>
          </a:prstGeom>
          <a:noFill/>
          <a:ln w="9525">
            <a:solidFill>
              <a:schemeClr val="accent3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36867" name="Rectangle 6"/>
          <p:cNvSpPr>
            <a:spLocks noGrp="1"/>
          </p:cNvSpPr>
          <p:nvPr>
            <p:ph type="body" sz="half" idx="2"/>
          </p:nvPr>
        </p:nvSpPr>
        <p:spPr>
          <a:xfrm>
            <a:off x="4643438" y="1052737"/>
            <a:ext cx="4038600" cy="488610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pt-BR" sz="2400" b="1" dirty="0">
                <a:solidFill>
                  <a:schemeClr val="accent3">
                    <a:lumMod val="50000"/>
                  </a:schemeClr>
                </a:solidFill>
              </a:rPr>
              <a:t>Após incubação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pt-BR" sz="24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</a:p>
          <a:p>
            <a:pPr>
              <a:lnSpc>
                <a:spcPct val="90000"/>
              </a:lnSpc>
            </a:pPr>
            <a:r>
              <a:rPr lang="pt-BR" sz="2400" b="1" dirty="0">
                <a:solidFill>
                  <a:schemeClr val="accent3">
                    <a:lumMod val="50000"/>
                  </a:schemeClr>
                </a:solidFill>
              </a:rPr>
              <a:t>Lavar placa de reação 4 vezes com Solução D  - Lavagem  ( tampa branca)</a:t>
            </a:r>
          </a:p>
          <a:p>
            <a:pPr marL="0" indent="0">
              <a:lnSpc>
                <a:spcPct val="90000"/>
              </a:lnSpc>
              <a:buNone/>
            </a:pPr>
            <a:endParaRPr lang="pt-BR" sz="2400" b="1" dirty="0">
              <a:solidFill>
                <a:schemeClr val="accent3">
                  <a:lumMod val="50000"/>
                </a:schemeClr>
              </a:solidFill>
            </a:endParaRPr>
          </a:p>
          <a:p>
            <a:pPr>
              <a:lnSpc>
                <a:spcPct val="90000"/>
              </a:lnSpc>
            </a:pPr>
            <a:r>
              <a:rPr lang="pt-BR" sz="2400" b="1" dirty="0">
                <a:solidFill>
                  <a:schemeClr val="accent3">
                    <a:lumMod val="50000"/>
                  </a:schemeClr>
                </a:solidFill>
              </a:rPr>
              <a:t>Adicionar a Solução B </a:t>
            </a:r>
            <a:r>
              <a:rPr lang="pt-BR" sz="2400" b="1" dirty="0" err="1">
                <a:solidFill>
                  <a:schemeClr val="accent3">
                    <a:lumMod val="50000"/>
                  </a:schemeClr>
                </a:solidFill>
              </a:rPr>
              <a:t>Detectora</a:t>
            </a:r>
            <a:r>
              <a:rPr lang="pt-BR" sz="2400" b="1" dirty="0">
                <a:solidFill>
                  <a:schemeClr val="accent3">
                    <a:lumMod val="50000"/>
                  </a:schemeClr>
                </a:solidFill>
              </a:rPr>
              <a:t> (Conjugado) </a:t>
            </a:r>
            <a:r>
              <a:rPr lang="pt-BR" sz="2400" b="1" dirty="0">
                <a:solidFill>
                  <a:schemeClr val="tx2">
                    <a:lumMod val="50000"/>
                  </a:schemeClr>
                </a:solidFill>
              </a:rPr>
              <a:t>(</a:t>
            </a:r>
            <a:r>
              <a:rPr lang="pt-BR" sz="2400" b="1" dirty="0">
                <a:solidFill>
                  <a:schemeClr val="accent1">
                    <a:lumMod val="75000"/>
                  </a:schemeClr>
                </a:solidFill>
              </a:rPr>
              <a:t>tampa azul</a:t>
            </a:r>
            <a:r>
              <a:rPr lang="pt-BR" sz="2400" b="1" dirty="0">
                <a:solidFill>
                  <a:schemeClr val="tx2">
                    <a:lumMod val="50000"/>
                  </a:schemeClr>
                </a:solidFill>
              </a:rPr>
              <a:t>)</a:t>
            </a:r>
          </a:p>
          <a:p>
            <a:pPr>
              <a:lnSpc>
                <a:spcPct val="90000"/>
              </a:lnSpc>
            </a:pPr>
            <a:r>
              <a:rPr lang="pt-BR" sz="2400" b="1" dirty="0">
                <a:solidFill>
                  <a:schemeClr val="accent3">
                    <a:lumMod val="50000"/>
                  </a:schemeClr>
                </a:solidFill>
              </a:rPr>
              <a:t>Agitar suavemente a placa para distribuir de forma uniforme todo reagente 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pt-BR" b="1" u="sng" dirty="0">
                <a:solidFill>
                  <a:srgbClr val="FF0000"/>
                </a:solidFill>
              </a:rPr>
              <a:t>Incubar 10 minutos</a:t>
            </a:r>
          </a:p>
        </p:txBody>
      </p:sp>
      <p:pic>
        <p:nvPicPr>
          <p:cNvPr id="18" name="Picture 3" descr="IMG_2074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99592" y="3573016"/>
            <a:ext cx="3528392" cy="2520950"/>
          </a:xfrm>
          <a:prstGeom prst="rect">
            <a:avLst/>
          </a:prstGeom>
          <a:noFill/>
          <a:ln w="9525">
            <a:solidFill>
              <a:schemeClr val="accent3">
                <a:lumMod val="75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4"/>
          <p:cNvSpPr>
            <a:spLocks noGrp="1"/>
          </p:cNvSpPr>
          <p:nvPr>
            <p:ph type="title"/>
          </p:nvPr>
        </p:nvSpPr>
        <p:spPr>
          <a:xfrm>
            <a:off x="2916238" y="0"/>
            <a:ext cx="5770562" cy="1052736"/>
          </a:xfrm>
        </p:spPr>
        <p:txBody>
          <a:bodyPr/>
          <a:lstStyle/>
          <a:p>
            <a:r>
              <a:rPr lang="pt-BR" sz="6000" b="1" dirty="0">
                <a:solidFill>
                  <a:srgbClr val="92D050"/>
                </a:solidFill>
              </a:rPr>
              <a:t>Food</a:t>
            </a:r>
            <a:r>
              <a:rPr lang="pt-BR" sz="6000" b="1" dirty="0">
                <a:solidFill>
                  <a:schemeClr val="tx1"/>
                </a:solidFill>
              </a:rPr>
              <a:t>Detective</a:t>
            </a:r>
            <a:r>
              <a:rPr lang="pt-BR" sz="4000" b="1" dirty="0">
                <a:solidFill>
                  <a:schemeClr val="bg1">
                    <a:lumMod val="65000"/>
                  </a:schemeClr>
                </a:solidFill>
              </a:rPr>
              <a:t>™</a:t>
            </a:r>
            <a:endParaRPr lang="pt-BR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7890" name="Rectangle 6"/>
          <p:cNvSpPr>
            <a:spLocks noGrp="1"/>
          </p:cNvSpPr>
          <p:nvPr>
            <p:ph type="body" sz="half" idx="2"/>
          </p:nvPr>
        </p:nvSpPr>
        <p:spPr>
          <a:xfrm>
            <a:off x="4648200" y="1196752"/>
            <a:ext cx="4038600" cy="4929411"/>
          </a:xfrm>
        </p:spPr>
        <p:txBody>
          <a:bodyPr/>
          <a:lstStyle/>
          <a:p>
            <a:pPr>
              <a:lnSpc>
                <a:spcPct val="90000"/>
              </a:lnSpc>
            </a:pPr>
            <a:endParaRPr lang="pt-BR" sz="2400" b="1" dirty="0">
              <a:solidFill>
                <a:schemeClr val="accent3">
                  <a:lumMod val="50000"/>
                </a:schemeClr>
              </a:solidFill>
            </a:endParaRPr>
          </a:p>
          <a:p>
            <a:pPr>
              <a:lnSpc>
                <a:spcPct val="90000"/>
              </a:lnSpc>
            </a:pPr>
            <a:r>
              <a:rPr lang="pt-BR" sz="2400" b="1" dirty="0">
                <a:solidFill>
                  <a:schemeClr val="accent3">
                    <a:lumMod val="50000"/>
                  </a:schemeClr>
                </a:solidFill>
              </a:rPr>
              <a:t>Após incubação</a:t>
            </a:r>
          </a:p>
          <a:p>
            <a:pPr>
              <a:lnSpc>
                <a:spcPct val="90000"/>
              </a:lnSpc>
            </a:pPr>
            <a:r>
              <a:rPr lang="pt-BR" sz="2400" b="1" dirty="0">
                <a:solidFill>
                  <a:schemeClr val="accent3">
                    <a:lumMod val="50000"/>
                  </a:schemeClr>
                </a:solidFill>
              </a:rPr>
              <a:t>Lavar placa de reação  4 vezes com Solução D.  (tampa branca)             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pt-BR" sz="24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</a:p>
          <a:p>
            <a:pPr>
              <a:lnSpc>
                <a:spcPct val="90000"/>
              </a:lnSpc>
            </a:pPr>
            <a:r>
              <a:rPr lang="pt-BR" sz="2400" b="1" dirty="0">
                <a:solidFill>
                  <a:schemeClr val="accent3">
                    <a:lumMod val="50000"/>
                  </a:schemeClr>
                </a:solidFill>
              </a:rPr>
              <a:t>Adicionar a Solução C Reveladora                    </a:t>
            </a:r>
            <a:r>
              <a:rPr lang="pt-BR" sz="2400" b="1" dirty="0">
                <a:solidFill>
                  <a:schemeClr val="accent1">
                    <a:lumMod val="75000"/>
                  </a:schemeClr>
                </a:solidFill>
              </a:rPr>
              <a:t>(tampa preta)</a:t>
            </a:r>
          </a:p>
          <a:p>
            <a:pPr>
              <a:lnSpc>
                <a:spcPct val="90000"/>
              </a:lnSpc>
            </a:pPr>
            <a:r>
              <a:rPr lang="pt-BR" sz="2400" b="1" dirty="0">
                <a:solidFill>
                  <a:schemeClr val="accent3">
                    <a:lumMod val="50000"/>
                  </a:schemeClr>
                </a:solidFill>
              </a:rPr>
              <a:t>Agitar suavemente a placa para distribuir de forma uniforme todo reagente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pt-BR" sz="2400" b="1" dirty="0">
                <a:solidFill>
                  <a:srgbClr val="FF0000"/>
                </a:solidFill>
              </a:rPr>
              <a:t>     </a:t>
            </a:r>
            <a:r>
              <a:rPr lang="pt-BR" b="1" dirty="0">
                <a:solidFill>
                  <a:srgbClr val="FF0000"/>
                </a:solidFill>
              </a:rPr>
              <a:t>Incubar 3 a 5 minutos</a:t>
            </a:r>
          </a:p>
          <a:p>
            <a:pPr>
              <a:lnSpc>
                <a:spcPct val="90000"/>
              </a:lnSpc>
            </a:pPr>
            <a:endParaRPr lang="pt-BR" dirty="0"/>
          </a:p>
        </p:txBody>
      </p:sp>
      <p:pic>
        <p:nvPicPr>
          <p:cNvPr id="21" name="Picture 3" descr="IMG_2153"/>
          <p:cNvPicPr/>
          <p:nvPr/>
        </p:nvPicPr>
        <p:blipFill>
          <a:blip r:embed="rId2"/>
          <a:srcRect l="12127" r="2984" b="8013"/>
          <a:stretch>
            <a:fillRect/>
          </a:stretch>
        </p:blipFill>
        <p:spPr bwMode="auto">
          <a:xfrm>
            <a:off x="1043608" y="3742780"/>
            <a:ext cx="3507755" cy="2422524"/>
          </a:xfrm>
          <a:prstGeom prst="rect">
            <a:avLst/>
          </a:prstGeom>
          <a:noFill/>
          <a:ln w="9525">
            <a:solidFill>
              <a:schemeClr val="accent3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15" name="Picture 3" descr="IMG_2133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43608" y="1340768"/>
            <a:ext cx="3507755" cy="2305721"/>
          </a:xfrm>
          <a:prstGeom prst="rect">
            <a:avLst/>
          </a:prstGeom>
          <a:noFill/>
          <a:ln w="9525">
            <a:solidFill>
              <a:schemeClr val="accent3">
                <a:lumMod val="75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Imagem 6">
            <a:extLst>
              <a:ext uri="{FF2B5EF4-FFF2-40B4-BE49-F238E27FC236}">
                <a16:creationId xmlns:a16="http://schemas.microsoft.com/office/drawing/2014/main" id="{408686C4-50F0-4540-90F8-0956B50D08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7" y="980728"/>
            <a:ext cx="9108504" cy="5805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ítulo 7">
            <a:extLst>
              <a:ext uri="{FF2B5EF4-FFF2-40B4-BE49-F238E27FC236}">
                <a16:creationId xmlns:a16="http://schemas.microsoft.com/office/drawing/2014/main" id="{B2A16254-C625-4173-93CD-8D7C0CD552F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188913"/>
            <a:ext cx="8229600" cy="593725"/>
          </a:xfrm>
        </p:spPr>
        <p:txBody>
          <a:bodyPr/>
          <a:lstStyle/>
          <a:p>
            <a:pPr>
              <a:defRPr/>
            </a:pPr>
            <a:r>
              <a:rPr lang="pt-BR" dirty="0">
                <a:solidFill>
                  <a:schemeClr val="accent3">
                    <a:lumMod val="75000"/>
                  </a:schemeClr>
                </a:solidFill>
              </a:rPr>
              <a:t>       </a:t>
            </a:r>
            <a:r>
              <a:rPr lang="pt-BR" b="1" dirty="0">
                <a:solidFill>
                  <a:schemeClr val="accent3">
                    <a:lumMod val="75000"/>
                  </a:schemeClr>
                </a:solidFill>
              </a:rPr>
              <a:t>Placa Reação</a:t>
            </a:r>
          </a:p>
        </p:txBody>
      </p:sp>
    </p:spTree>
    <p:extLst>
      <p:ext uri="{BB962C8B-B14F-4D97-AF65-F5344CB8AC3E}">
        <p14:creationId xmlns:p14="http://schemas.microsoft.com/office/powerpoint/2010/main" val="221463299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2E8393B-C2C6-4FA6-A0EC-53BBEDCA3C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46138"/>
            <a:ext cx="8229600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dirty="0">
                <a:solidFill>
                  <a:schemeClr val="accent1">
                    <a:lumMod val="75000"/>
                  </a:schemeClr>
                </a:solidFill>
              </a:rPr>
              <a:t>Interpretação dos resultados</a:t>
            </a:r>
          </a:p>
        </p:txBody>
      </p:sp>
      <p:grpSp>
        <p:nvGrpSpPr>
          <p:cNvPr id="55299" name="Group 6">
            <a:extLst>
              <a:ext uri="{FF2B5EF4-FFF2-40B4-BE49-F238E27FC236}">
                <a16:creationId xmlns:a16="http://schemas.microsoft.com/office/drawing/2014/main" id="{933B717E-2A52-4649-BE34-FE1B8C0C4EBB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154113" y="2168525"/>
            <a:ext cx="2705100" cy="3379788"/>
            <a:chOff x="5595207" y="2611365"/>
            <a:chExt cx="2332717" cy="2914295"/>
          </a:xfrm>
        </p:grpSpPr>
        <p:pic>
          <p:nvPicPr>
            <p:cNvPr id="55310" name="Picture 12">
              <a:extLst>
                <a:ext uri="{FF2B5EF4-FFF2-40B4-BE49-F238E27FC236}">
                  <a16:creationId xmlns:a16="http://schemas.microsoft.com/office/drawing/2014/main" id="{7F8DF791-6A41-4C80-8F25-E4FAE2EDB3E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95207" y="2624245"/>
              <a:ext cx="2332717" cy="29014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Oval 10">
              <a:extLst>
                <a:ext uri="{FF2B5EF4-FFF2-40B4-BE49-F238E27FC236}">
                  <a16:creationId xmlns:a16="http://schemas.microsoft.com/office/drawing/2014/main" id="{C948199F-F869-4547-BB0B-2D4E0AD45440}"/>
                </a:ext>
              </a:extLst>
            </p:cNvPr>
            <p:cNvSpPr/>
            <p:nvPr/>
          </p:nvSpPr>
          <p:spPr>
            <a:xfrm>
              <a:off x="6040120" y="2611365"/>
              <a:ext cx="412059" cy="447616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7" name="Oval 11">
              <a:extLst>
                <a:ext uri="{FF2B5EF4-FFF2-40B4-BE49-F238E27FC236}">
                  <a16:creationId xmlns:a16="http://schemas.microsoft.com/office/drawing/2014/main" id="{424737AA-32F4-4A38-9BFF-79001E1B8A8F}"/>
                </a:ext>
              </a:extLst>
            </p:cNvPr>
            <p:cNvSpPr/>
            <p:nvPr/>
          </p:nvSpPr>
          <p:spPr>
            <a:xfrm>
              <a:off x="6724603" y="3988434"/>
              <a:ext cx="412059" cy="447616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8" name="Oval 12">
              <a:extLst>
                <a:ext uri="{FF2B5EF4-FFF2-40B4-BE49-F238E27FC236}">
                  <a16:creationId xmlns:a16="http://schemas.microsoft.com/office/drawing/2014/main" id="{4209879E-64C7-4A0F-A700-EA66640156A4}"/>
                </a:ext>
              </a:extLst>
            </p:cNvPr>
            <p:cNvSpPr/>
            <p:nvPr/>
          </p:nvSpPr>
          <p:spPr>
            <a:xfrm>
              <a:off x="5692403" y="4384034"/>
              <a:ext cx="412059" cy="447616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9" name="Oval 13">
              <a:extLst>
                <a:ext uri="{FF2B5EF4-FFF2-40B4-BE49-F238E27FC236}">
                  <a16:creationId xmlns:a16="http://schemas.microsoft.com/office/drawing/2014/main" id="{3DA9FB19-09AE-482A-8546-EF925CAF33D3}"/>
                </a:ext>
              </a:extLst>
            </p:cNvPr>
            <p:cNvSpPr/>
            <p:nvPr/>
          </p:nvSpPr>
          <p:spPr>
            <a:xfrm>
              <a:off x="6376886" y="3653065"/>
              <a:ext cx="412059" cy="447616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10" name="Oval 14">
              <a:extLst>
                <a:ext uri="{FF2B5EF4-FFF2-40B4-BE49-F238E27FC236}">
                  <a16:creationId xmlns:a16="http://schemas.microsoft.com/office/drawing/2014/main" id="{78F378CC-C8A6-43CA-ACD5-E77723F4F2B0}"/>
                </a:ext>
              </a:extLst>
            </p:cNvPr>
            <p:cNvSpPr/>
            <p:nvPr/>
          </p:nvSpPr>
          <p:spPr>
            <a:xfrm>
              <a:off x="7060000" y="4708452"/>
              <a:ext cx="412058" cy="447616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11" name="Oval 15">
              <a:extLst>
                <a:ext uri="{FF2B5EF4-FFF2-40B4-BE49-F238E27FC236}">
                  <a16:creationId xmlns:a16="http://schemas.microsoft.com/office/drawing/2014/main" id="{711C37A5-E98C-467A-AC54-70DB69E5355B}"/>
                </a:ext>
              </a:extLst>
            </p:cNvPr>
            <p:cNvSpPr/>
            <p:nvPr/>
          </p:nvSpPr>
          <p:spPr>
            <a:xfrm>
              <a:off x="7023037" y="5078044"/>
              <a:ext cx="807690" cy="447616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</p:grpSp>
      <p:grpSp>
        <p:nvGrpSpPr>
          <p:cNvPr id="55300" name="Group 1">
            <a:extLst>
              <a:ext uri="{FF2B5EF4-FFF2-40B4-BE49-F238E27FC236}">
                <a16:creationId xmlns:a16="http://schemas.microsoft.com/office/drawing/2014/main" id="{D9BDFF7B-0771-4805-9126-E005C3F59F6C}"/>
              </a:ext>
            </a:extLst>
          </p:cNvPr>
          <p:cNvGrpSpPr>
            <a:grpSpLocks/>
          </p:cNvGrpSpPr>
          <p:nvPr/>
        </p:nvGrpSpPr>
        <p:grpSpPr bwMode="auto">
          <a:xfrm>
            <a:off x="4481513" y="2206625"/>
            <a:ext cx="3989387" cy="3341688"/>
            <a:chOff x="4063565" y="2246379"/>
            <a:chExt cx="4539865" cy="3518748"/>
          </a:xfrm>
        </p:grpSpPr>
        <p:pic>
          <p:nvPicPr>
            <p:cNvPr id="55303" name="Picture 8">
              <a:extLst>
                <a:ext uri="{FF2B5EF4-FFF2-40B4-BE49-F238E27FC236}">
                  <a16:creationId xmlns:a16="http://schemas.microsoft.com/office/drawing/2014/main" id="{3DFA81AB-6497-439C-8476-E1D2CDD9EF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3565" y="2246379"/>
              <a:ext cx="4539865" cy="35187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" name="Oval 18">
              <a:extLst>
                <a:ext uri="{FF2B5EF4-FFF2-40B4-BE49-F238E27FC236}">
                  <a16:creationId xmlns:a16="http://schemas.microsoft.com/office/drawing/2014/main" id="{D1C9350A-71C9-40EF-9151-91E5496FC69D}"/>
                </a:ext>
              </a:extLst>
            </p:cNvPr>
            <p:cNvSpPr/>
            <p:nvPr/>
          </p:nvSpPr>
          <p:spPr>
            <a:xfrm>
              <a:off x="5404027" y="2431929"/>
              <a:ext cx="469704" cy="270801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31" name="Oval 19">
              <a:extLst>
                <a:ext uri="{FF2B5EF4-FFF2-40B4-BE49-F238E27FC236}">
                  <a16:creationId xmlns:a16="http://schemas.microsoft.com/office/drawing/2014/main" id="{67C2A115-8FCA-449C-8FB4-CF9D7FD3ECFA}"/>
                </a:ext>
              </a:extLst>
            </p:cNvPr>
            <p:cNvSpPr/>
            <p:nvPr/>
          </p:nvSpPr>
          <p:spPr>
            <a:xfrm>
              <a:off x="5682236" y="4966096"/>
              <a:ext cx="469704" cy="272473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32" name="Oval 20">
              <a:extLst>
                <a:ext uri="{FF2B5EF4-FFF2-40B4-BE49-F238E27FC236}">
                  <a16:creationId xmlns:a16="http://schemas.microsoft.com/office/drawing/2014/main" id="{CA5226D5-ABF4-48A4-991A-0E06F71051DD}"/>
                </a:ext>
              </a:extLst>
            </p:cNvPr>
            <p:cNvSpPr/>
            <p:nvPr/>
          </p:nvSpPr>
          <p:spPr>
            <a:xfrm>
              <a:off x="7542984" y="2696044"/>
              <a:ext cx="471510" cy="272473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33" name="Oval 21">
              <a:extLst>
                <a:ext uri="{FF2B5EF4-FFF2-40B4-BE49-F238E27FC236}">
                  <a16:creationId xmlns:a16="http://schemas.microsoft.com/office/drawing/2014/main" id="{4B8A62C5-1E33-4ABD-8712-3B8CFBD35D61}"/>
                </a:ext>
              </a:extLst>
            </p:cNvPr>
            <p:cNvSpPr/>
            <p:nvPr/>
          </p:nvSpPr>
          <p:spPr>
            <a:xfrm>
              <a:off x="8101209" y="3083858"/>
              <a:ext cx="469704" cy="270801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34" name="Oval 22">
              <a:extLst>
                <a:ext uri="{FF2B5EF4-FFF2-40B4-BE49-F238E27FC236}">
                  <a16:creationId xmlns:a16="http://schemas.microsoft.com/office/drawing/2014/main" id="{636384ED-3571-4CC7-875A-5E2DED9F135A}"/>
                </a:ext>
              </a:extLst>
            </p:cNvPr>
            <p:cNvSpPr/>
            <p:nvPr/>
          </p:nvSpPr>
          <p:spPr>
            <a:xfrm>
              <a:off x="8104822" y="4427836"/>
              <a:ext cx="469704" cy="270801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35" name="Oval 23">
              <a:extLst>
                <a:ext uri="{FF2B5EF4-FFF2-40B4-BE49-F238E27FC236}">
                  <a16:creationId xmlns:a16="http://schemas.microsoft.com/office/drawing/2014/main" id="{2A04DC52-DF2D-4334-9C10-3C6FCC71E04B}"/>
                </a:ext>
              </a:extLst>
            </p:cNvPr>
            <p:cNvSpPr/>
            <p:nvPr/>
          </p:nvSpPr>
          <p:spPr>
            <a:xfrm>
              <a:off x="8101209" y="5238568"/>
              <a:ext cx="469704" cy="406203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</p:grpSp>
      <p:sp>
        <p:nvSpPr>
          <p:cNvPr id="55301" name="CaixaDeTexto 35">
            <a:extLst>
              <a:ext uri="{FF2B5EF4-FFF2-40B4-BE49-F238E27FC236}">
                <a16:creationId xmlns:a16="http://schemas.microsoft.com/office/drawing/2014/main" id="{B94C3BFF-A063-432F-BCB7-2EC5387A10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5805488"/>
            <a:ext cx="35274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800" b="1">
                <a:solidFill>
                  <a:srgbClr val="002060"/>
                </a:solidFill>
              </a:rPr>
              <a:t>Identificar alimentos reativos a partir das instruções de utilização</a:t>
            </a:r>
          </a:p>
        </p:txBody>
      </p:sp>
      <p:sp>
        <p:nvSpPr>
          <p:cNvPr id="55302" name="CaixaDeTexto 36">
            <a:extLst>
              <a:ext uri="{FF2B5EF4-FFF2-40B4-BE49-F238E27FC236}">
                <a16:creationId xmlns:a16="http://schemas.microsoft.com/office/drawing/2014/main" id="{F5079B9F-2B9B-4578-9DDD-3BCE839F5C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2363" y="5949950"/>
            <a:ext cx="33845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1800" b="1"/>
              <a:t>Anotar no cartão de resultados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C2B4D5F-8946-4769-BD20-B7AD257A38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6238" y="115888"/>
            <a:ext cx="5770562" cy="792162"/>
          </a:xfrm>
        </p:spPr>
        <p:txBody>
          <a:bodyPr/>
          <a:lstStyle/>
          <a:p>
            <a:pPr>
              <a:defRPr/>
            </a:pPr>
            <a:r>
              <a:rPr lang="pt-BR" sz="6000" b="1" dirty="0">
                <a:solidFill>
                  <a:srgbClr val="92D050"/>
                </a:solidFill>
              </a:rPr>
              <a:t>Food</a:t>
            </a:r>
            <a:r>
              <a:rPr lang="pt-BR" sz="6000" b="1" dirty="0">
                <a:solidFill>
                  <a:schemeClr val="bg1">
                    <a:lumMod val="65000"/>
                  </a:schemeClr>
                </a:solidFill>
              </a:rPr>
              <a:t>Detective</a:t>
            </a:r>
            <a:r>
              <a:rPr lang="pt-BR" sz="4000" b="1" dirty="0">
                <a:solidFill>
                  <a:schemeClr val="bg1">
                    <a:lumMod val="65000"/>
                  </a:schemeClr>
                </a:solidFill>
              </a:rPr>
              <a:t>™</a:t>
            </a: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F3CB405-AC84-4A05-8302-C401FF5A76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96975"/>
            <a:ext cx="8229600" cy="4929188"/>
          </a:xfrm>
        </p:spPr>
        <p:txBody>
          <a:bodyPr/>
          <a:lstStyle/>
          <a:p>
            <a:pPr marL="0" indent="0" algn="ctr">
              <a:buFont typeface="Arial" panose="020B0604020202020204" pitchFamily="34" charset="0"/>
              <a:buNone/>
              <a:defRPr/>
            </a:pPr>
            <a:r>
              <a:rPr lang="pt-BR" b="1" dirty="0">
                <a:solidFill>
                  <a:schemeClr val="accent3">
                    <a:lumMod val="50000"/>
                  </a:schemeClr>
                </a:solidFill>
              </a:rPr>
              <a:t>    </a:t>
            </a:r>
            <a:r>
              <a:rPr lang="pt-BR" sz="4000" b="1" dirty="0">
                <a:solidFill>
                  <a:schemeClr val="accent3">
                    <a:lumMod val="50000"/>
                  </a:schemeClr>
                </a:solidFill>
              </a:rPr>
              <a:t>Interpretação dos Resultados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pt-BR" b="1" dirty="0">
                <a:solidFill>
                  <a:srgbClr val="92D050"/>
                </a:solidFill>
              </a:rPr>
              <a:t>          </a:t>
            </a:r>
            <a:r>
              <a:rPr lang="pt-BR" sz="2000" b="1" dirty="0">
                <a:solidFill>
                  <a:schemeClr val="accent1">
                    <a:lumMod val="75000"/>
                  </a:schemeClr>
                </a:solidFill>
              </a:rPr>
              <a:t>Azul forte (azul </a:t>
            </a:r>
            <a:r>
              <a:rPr lang="pt-BR" sz="2000" b="1" dirty="0" err="1">
                <a:solidFill>
                  <a:schemeClr val="accent1">
                    <a:lumMod val="75000"/>
                  </a:schemeClr>
                </a:solidFill>
              </a:rPr>
              <a:t>indigo</a:t>
            </a:r>
            <a:r>
              <a:rPr lang="pt-BR" sz="2000" b="1" dirty="0">
                <a:solidFill>
                  <a:schemeClr val="accent1">
                    <a:lumMod val="75000"/>
                  </a:schemeClr>
                </a:solidFill>
              </a:rPr>
              <a:t>) 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pt-BR" sz="2000" b="1" dirty="0">
                <a:solidFill>
                  <a:schemeClr val="accent1">
                    <a:lumMod val="75000"/>
                  </a:schemeClr>
                </a:solidFill>
              </a:rPr>
              <a:t>                Alto nível de anticorpos IgG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pt-BR" sz="2000" b="1" dirty="0">
                <a:solidFill>
                  <a:schemeClr val="accent1">
                    <a:lumMod val="75000"/>
                  </a:schemeClr>
                </a:solidFill>
              </a:rPr>
              <a:t>                Excluir alimento  (mínimo 3 meses)</a:t>
            </a:r>
            <a:r>
              <a:rPr lang="pt-BR" sz="2000" b="1" dirty="0">
                <a:solidFill>
                  <a:srgbClr val="92D050"/>
                </a:solidFill>
              </a:rPr>
              <a:t>     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pt-BR" sz="2000" b="1" dirty="0">
                <a:solidFill>
                  <a:srgbClr val="92D050"/>
                </a:solidFill>
              </a:rPr>
              <a:t>                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pt-BR" sz="20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	Azul médio 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pt-BR" sz="20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               Médio </a:t>
            </a:r>
            <a:r>
              <a:rPr lang="pt-BR" sz="2000" b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nivel</a:t>
            </a:r>
            <a:r>
              <a:rPr lang="pt-BR" sz="20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de anticorpos IgG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pt-BR" sz="20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               Substituir ou </a:t>
            </a:r>
            <a:r>
              <a:rPr lang="pt-BR" sz="2000" b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rotacionar</a:t>
            </a:r>
            <a:r>
              <a:rPr lang="pt-BR" sz="20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o alimento</a:t>
            </a:r>
            <a:endParaRPr lang="pt-BR" sz="2000" b="1" dirty="0">
              <a:solidFill>
                <a:schemeClr val="tx2">
                  <a:lumMod val="40000"/>
                  <a:lumOff val="60000"/>
                </a:schemeClr>
              </a:solidFill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pt-BR" sz="2000" b="1" dirty="0">
                <a:solidFill>
                  <a:schemeClr val="tx2">
                    <a:lumMod val="40000"/>
                    <a:lumOff val="60000"/>
                  </a:schemeClr>
                </a:solidFill>
              </a:rPr>
              <a:t>                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pt-BR" sz="2000" b="1" dirty="0">
                <a:solidFill>
                  <a:schemeClr val="tx2">
                    <a:lumMod val="40000"/>
                    <a:lumOff val="60000"/>
                  </a:schemeClr>
                </a:solidFill>
              </a:rPr>
              <a:t>                 Azul fraco 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pt-BR" sz="2000" b="1" dirty="0">
                <a:solidFill>
                  <a:schemeClr val="tx2">
                    <a:lumMod val="40000"/>
                    <a:lumOff val="60000"/>
                  </a:schemeClr>
                </a:solidFill>
              </a:rPr>
              <a:t>                 Baixo nível de anticorpos IgG 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pt-BR" sz="2000" b="1" dirty="0">
                <a:solidFill>
                  <a:schemeClr val="tx2">
                    <a:lumMod val="40000"/>
                    <a:lumOff val="60000"/>
                  </a:schemeClr>
                </a:solidFill>
              </a:rPr>
              <a:t>                 Observar e </a:t>
            </a:r>
            <a:r>
              <a:rPr lang="pt-BR" sz="2000" b="1" dirty="0" err="1">
                <a:solidFill>
                  <a:schemeClr val="tx2">
                    <a:lumMod val="40000"/>
                    <a:lumOff val="60000"/>
                  </a:schemeClr>
                </a:solidFill>
              </a:rPr>
              <a:t>rotacionar</a:t>
            </a:r>
            <a:r>
              <a:rPr lang="pt-BR" sz="2000" b="1" dirty="0">
                <a:solidFill>
                  <a:schemeClr val="tx2">
                    <a:lumMod val="40000"/>
                    <a:lumOff val="60000"/>
                  </a:schemeClr>
                </a:solidFill>
              </a:rPr>
              <a:t> alimento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pt-BR" sz="2000" b="1" dirty="0">
              <a:solidFill>
                <a:schemeClr val="tx2">
                  <a:lumMod val="40000"/>
                  <a:lumOff val="60000"/>
                </a:schemeClr>
              </a:solidFill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pt-BR" sz="2000" b="1" dirty="0">
              <a:solidFill>
                <a:srgbClr val="92D050"/>
              </a:solidFill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pt-BR" sz="2000" b="1" dirty="0">
                <a:solidFill>
                  <a:srgbClr val="92D050"/>
                </a:solidFill>
              </a:rPr>
              <a:t> 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pt-BR" sz="2000" b="1" dirty="0">
              <a:solidFill>
                <a:srgbClr val="92D050"/>
              </a:solidFill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pt-BR" b="1" dirty="0">
                <a:solidFill>
                  <a:srgbClr val="92D050"/>
                </a:solidFill>
              </a:rPr>
              <a:t>  </a:t>
            </a:r>
          </a:p>
        </p:txBody>
      </p:sp>
      <p:sp>
        <p:nvSpPr>
          <p:cNvPr id="5" name="Oval 3">
            <a:extLst>
              <a:ext uri="{FF2B5EF4-FFF2-40B4-BE49-F238E27FC236}">
                <a16:creationId xmlns:a16="http://schemas.microsoft.com/office/drawing/2014/main" id="{72120173-6D1E-4F50-9AE8-516239C008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488" y="2205038"/>
            <a:ext cx="785812" cy="714375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25400" algn="ctr">
            <a:noFill/>
            <a:round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en-GB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6" name="Oval 3">
            <a:extLst>
              <a:ext uri="{FF2B5EF4-FFF2-40B4-BE49-F238E27FC236}">
                <a16:creationId xmlns:a16="http://schemas.microsoft.com/office/drawing/2014/main" id="{EE86ED9D-2CAF-4747-8144-913AC60A86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7838" y="3644900"/>
            <a:ext cx="785812" cy="714375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 w="25400" algn="ctr">
            <a:noFill/>
            <a:round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en-GB" dirty="0">
              <a:solidFill>
                <a:schemeClr val="tx2">
                  <a:lumMod val="60000"/>
                  <a:lumOff val="40000"/>
                </a:schemeClr>
              </a:solidFill>
              <a:latin typeface="+mn-lt"/>
            </a:endParaRPr>
          </a:p>
        </p:txBody>
      </p:sp>
      <p:sp>
        <p:nvSpPr>
          <p:cNvPr id="7" name="Oval 3">
            <a:extLst>
              <a:ext uri="{FF2B5EF4-FFF2-40B4-BE49-F238E27FC236}">
                <a16:creationId xmlns:a16="http://schemas.microsoft.com/office/drawing/2014/main" id="{4AD5D137-74F4-41C9-B17C-AFAC55C9B5A5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471488" y="5084763"/>
            <a:ext cx="792162" cy="785812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 w="25400" algn="ctr">
            <a:noFill/>
            <a:round/>
            <a:headEnd/>
            <a:tailEnd/>
          </a:ln>
        </p:spPr>
        <p:txBody>
          <a:bodyPr rot="10800000" anchor="ctr"/>
          <a:lstStyle/>
          <a:p>
            <a:pPr algn="ctr">
              <a:defRPr/>
            </a:pPr>
            <a:endParaRPr lang="en-GB" strike="sngStrike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2324D774-F372-4FB1-85C0-1D4640410D5E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35600" y="2020888"/>
            <a:ext cx="3024188" cy="3568700"/>
          </a:xfrm>
          <a:prstGeom prst="rect">
            <a:avLst/>
          </a:prstGeom>
          <a:noFill/>
          <a:ln w="9525">
            <a:solidFill>
              <a:schemeClr val="accent3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56328" name="Oval 10">
            <a:extLst>
              <a:ext uri="{FF2B5EF4-FFF2-40B4-BE49-F238E27FC236}">
                <a16:creationId xmlns:a16="http://schemas.microsoft.com/office/drawing/2014/main" id="{DD66CF98-15D6-4CEB-8BE9-B6AD748BAB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40650" y="4905375"/>
            <a:ext cx="255588" cy="215900"/>
          </a:xfrm>
          <a:prstGeom prst="ellipse">
            <a:avLst/>
          </a:prstGeom>
          <a:solidFill>
            <a:srgbClr val="1F4A7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pt-BR" altLang="pt-BR" sz="1800">
              <a:latin typeface="Arial" panose="020B0604020202020204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F161C9B-26F8-4408-BD2A-24CF3646CD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1463" y="3429000"/>
            <a:ext cx="254000" cy="2159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pt-BR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2" name="Oval 10">
            <a:extLst>
              <a:ext uri="{FF2B5EF4-FFF2-40B4-BE49-F238E27FC236}">
                <a16:creationId xmlns:a16="http://schemas.microsoft.com/office/drawing/2014/main" id="{02EE327C-5076-48D6-990B-F7AE204B97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27763" y="2270125"/>
            <a:ext cx="255587" cy="2159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pt-BR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3" name="Oval 10">
            <a:extLst>
              <a:ext uri="{FF2B5EF4-FFF2-40B4-BE49-F238E27FC236}">
                <a16:creationId xmlns:a16="http://schemas.microsoft.com/office/drawing/2014/main" id="{E69187F3-0AE0-40DE-96D0-91E89B87A1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4113" y="2997200"/>
            <a:ext cx="254000" cy="215900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pt-BR"/>
          </a:p>
        </p:txBody>
      </p:sp>
      <p:sp>
        <p:nvSpPr>
          <p:cNvPr id="14" name="Oval 10">
            <a:extLst>
              <a:ext uri="{FF2B5EF4-FFF2-40B4-BE49-F238E27FC236}">
                <a16:creationId xmlns:a16="http://schemas.microsoft.com/office/drawing/2014/main" id="{7F27C542-C5D5-4EA1-AFD7-14B636BC0D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1463" y="4941888"/>
            <a:ext cx="254000" cy="2159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9525">
            <a:solidFill>
              <a:schemeClr val="tx2">
                <a:lumMod val="7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pt-BR"/>
          </a:p>
        </p:txBody>
      </p:sp>
      <p:sp>
        <p:nvSpPr>
          <p:cNvPr id="16" name="Oval 10">
            <a:extLst>
              <a:ext uri="{FF2B5EF4-FFF2-40B4-BE49-F238E27FC236}">
                <a16:creationId xmlns:a16="http://schemas.microsoft.com/office/drawing/2014/main" id="{C38C10C1-9741-447E-9599-83655E7E7C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40650" y="3805238"/>
            <a:ext cx="255588" cy="2159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9525">
            <a:solidFill>
              <a:schemeClr val="tx2">
                <a:lumMod val="7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pt-BR"/>
          </a:p>
        </p:txBody>
      </p:sp>
      <p:sp>
        <p:nvSpPr>
          <p:cNvPr id="17" name="Oval 10">
            <a:extLst>
              <a:ext uri="{FF2B5EF4-FFF2-40B4-BE49-F238E27FC236}">
                <a16:creationId xmlns:a16="http://schemas.microsoft.com/office/drawing/2014/main" id="{86886C59-C66B-40FB-8355-C58153E028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80288" y="2270125"/>
            <a:ext cx="255587" cy="2159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pt-BR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8" name="Oval 10">
            <a:extLst>
              <a:ext uri="{FF2B5EF4-FFF2-40B4-BE49-F238E27FC236}">
                <a16:creationId xmlns:a16="http://schemas.microsoft.com/office/drawing/2014/main" id="{7A7D24F4-D565-4225-B9F3-588057D292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19925" y="4941888"/>
            <a:ext cx="255588" cy="2159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9525">
            <a:solidFill>
              <a:schemeClr val="tx2">
                <a:lumMod val="7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pt-BR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A9DF5B7-9C77-4FF0-AEBD-0DFF9120C3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62038"/>
            <a:ext cx="8229600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dirty="0">
                <a:solidFill>
                  <a:schemeClr val="accent1">
                    <a:lumMod val="75000"/>
                  </a:schemeClr>
                </a:solidFill>
              </a:rPr>
              <a:t>Interpretação dos resultados</a:t>
            </a:r>
          </a:p>
        </p:txBody>
      </p:sp>
      <p:sp>
        <p:nvSpPr>
          <p:cNvPr id="4" name="Rounded Rectangle 19">
            <a:extLst>
              <a:ext uri="{FF2B5EF4-FFF2-40B4-BE49-F238E27FC236}">
                <a16:creationId xmlns:a16="http://schemas.microsoft.com/office/drawing/2014/main" id="{8F6BCBF6-6455-43B4-9D31-48442E24C8D7}"/>
              </a:ext>
            </a:extLst>
          </p:cNvPr>
          <p:cNvSpPr/>
          <p:nvPr/>
        </p:nvSpPr>
        <p:spPr>
          <a:xfrm>
            <a:off x="971550" y="2355850"/>
            <a:ext cx="7200900" cy="38227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grpSp>
        <p:nvGrpSpPr>
          <p:cNvPr id="57348" name="Group 23">
            <a:extLst>
              <a:ext uri="{FF2B5EF4-FFF2-40B4-BE49-F238E27FC236}">
                <a16:creationId xmlns:a16="http://schemas.microsoft.com/office/drawing/2014/main" id="{344AD318-3947-48CF-BF2B-CB1A4ABBC67A}"/>
              </a:ext>
            </a:extLst>
          </p:cNvPr>
          <p:cNvGrpSpPr>
            <a:grpSpLocks/>
          </p:cNvGrpSpPr>
          <p:nvPr/>
        </p:nvGrpSpPr>
        <p:grpSpPr bwMode="auto">
          <a:xfrm>
            <a:off x="1698625" y="2892425"/>
            <a:ext cx="5634038" cy="2411413"/>
            <a:chOff x="1336253" y="2419157"/>
            <a:chExt cx="6340065" cy="2886538"/>
          </a:xfrm>
        </p:grpSpPr>
        <p:sp>
          <p:nvSpPr>
            <p:cNvPr id="57349" name="Rectangle 17">
              <a:extLst>
                <a:ext uri="{FF2B5EF4-FFF2-40B4-BE49-F238E27FC236}">
                  <a16:creationId xmlns:a16="http://schemas.microsoft.com/office/drawing/2014/main" id="{A783C290-C3A2-4582-B323-7CF844C699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53529" y="2490564"/>
              <a:ext cx="1294128" cy="4419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pt-BR" sz="1800">
                  <a:solidFill>
                    <a:srgbClr val="000000"/>
                  </a:solidFill>
                  <a:latin typeface="Arial Narrow" panose="020B0606020202030204" pitchFamily="34" charset="0"/>
                </a:rPr>
                <a:t>NEGATIVO</a:t>
              </a:r>
              <a:endParaRPr lang="en-GB" altLang="pt-BR" sz="1800"/>
            </a:p>
          </p:txBody>
        </p:sp>
        <p:sp>
          <p:nvSpPr>
            <p:cNvPr id="57350" name="Rectangle 25">
              <a:extLst>
                <a:ext uri="{FF2B5EF4-FFF2-40B4-BE49-F238E27FC236}">
                  <a16:creationId xmlns:a16="http://schemas.microsoft.com/office/drawing/2014/main" id="{07EA5737-6268-4D11-9737-EB4209928F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53528" y="3301037"/>
              <a:ext cx="2020293" cy="4419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pt-BR" sz="1800">
                  <a:solidFill>
                    <a:srgbClr val="000000"/>
                  </a:solidFill>
                  <a:latin typeface="Arial Narrow" panose="020B0606020202030204" pitchFamily="34" charset="0"/>
                </a:rPr>
                <a:t>FRACO POSITIVO</a:t>
              </a:r>
              <a:endParaRPr lang="en-GB" altLang="pt-BR" sz="1800"/>
            </a:p>
          </p:txBody>
        </p:sp>
        <p:sp>
          <p:nvSpPr>
            <p:cNvPr id="57351" name="Rectangle 26">
              <a:extLst>
                <a:ext uri="{FF2B5EF4-FFF2-40B4-BE49-F238E27FC236}">
                  <a16:creationId xmlns:a16="http://schemas.microsoft.com/office/drawing/2014/main" id="{DD351C35-D916-4E6E-91DE-6331AD4DEA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53529" y="4064668"/>
              <a:ext cx="1215928" cy="4419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pt-BR" sz="1800">
                  <a:solidFill>
                    <a:srgbClr val="000000"/>
                  </a:solidFill>
                  <a:latin typeface="Arial Narrow" panose="020B0606020202030204" pitchFamily="34" charset="0"/>
                </a:rPr>
                <a:t>POSITIVO</a:t>
              </a:r>
              <a:endParaRPr lang="en-GB" altLang="pt-BR" sz="1800"/>
            </a:p>
          </p:txBody>
        </p:sp>
        <p:sp>
          <p:nvSpPr>
            <p:cNvPr id="57352" name="Rectangle 27">
              <a:extLst>
                <a:ext uri="{FF2B5EF4-FFF2-40B4-BE49-F238E27FC236}">
                  <a16:creationId xmlns:a16="http://schemas.microsoft.com/office/drawing/2014/main" id="{C8FD697E-6EE1-416D-9FEC-571285A7DC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53529" y="4848336"/>
              <a:ext cx="1993168" cy="4419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pt-BR" sz="1800">
                  <a:solidFill>
                    <a:srgbClr val="000000"/>
                  </a:solidFill>
                  <a:latin typeface="Arial Narrow" panose="020B0606020202030204" pitchFamily="34" charset="0"/>
                </a:rPr>
                <a:t>FORTE POSITIVO</a:t>
              </a:r>
              <a:endParaRPr lang="en-GB" altLang="pt-BR" sz="1800"/>
            </a:p>
          </p:txBody>
        </p:sp>
        <p:sp>
          <p:nvSpPr>
            <p:cNvPr id="57353" name="Rectangle 2">
              <a:extLst>
                <a:ext uri="{FF2B5EF4-FFF2-40B4-BE49-F238E27FC236}">
                  <a16:creationId xmlns:a16="http://schemas.microsoft.com/office/drawing/2014/main" id="{5DF73527-0760-4E12-8693-84B6F25681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1118" y="2490564"/>
              <a:ext cx="941794" cy="4419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pt-BR" sz="1800" b="1">
                  <a:latin typeface="Arial Narrow" panose="020B0606020202030204" pitchFamily="34" charset="0"/>
                </a:rPr>
                <a:t>Branco</a:t>
              </a:r>
            </a:p>
          </p:txBody>
        </p:sp>
        <p:sp>
          <p:nvSpPr>
            <p:cNvPr id="57354" name="Rectangle 4">
              <a:extLst>
                <a:ext uri="{FF2B5EF4-FFF2-40B4-BE49-F238E27FC236}">
                  <a16:creationId xmlns:a16="http://schemas.microsoft.com/office/drawing/2014/main" id="{78EDBFDE-B5BA-432E-BEB0-E081223148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1118" y="3301037"/>
              <a:ext cx="1217235" cy="4419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pt-BR" sz="1800">
                  <a:latin typeface="Arial Narrow" panose="020B0606020202030204" pitchFamily="34" charset="0"/>
                </a:rPr>
                <a:t>Azul claro</a:t>
              </a:r>
            </a:p>
          </p:txBody>
        </p:sp>
        <p:sp>
          <p:nvSpPr>
            <p:cNvPr id="57355" name="Rectangle 5">
              <a:extLst>
                <a:ext uri="{FF2B5EF4-FFF2-40B4-BE49-F238E27FC236}">
                  <a16:creationId xmlns:a16="http://schemas.microsoft.com/office/drawing/2014/main" id="{519ACCAC-1CEB-41BD-932B-DD780BC4F7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1118" y="4080056"/>
              <a:ext cx="1394268" cy="4419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pt-BR" sz="1800">
                  <a:latin typeface="Arial Narrow" panose="020B0606020202030204" pitchFamily="34" charset="0"/>
                </a:rPr>
                <a:t>Azul médio</a:t>
              </a:r>
            </a:p>
          </p:txBody>
        </p:sp>
        <p:sp>
          <p:nvSpPr>
            <p:cNvPr id="57356" name="Rectangle 6">
              <a:extLst>
                <a:ext uri="{FF2B5EF4-FFF2-40B4-BE49-F238E27FC236}">
                  <a16:creationId xmlns:a16="http://schemas.microsoft.com/office/drawing/2014/main" id="{E60154C6-5D7A-478A-86D1-043869FE08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1118" y="4863725"/>
              <a:ext cx="1322334" cy="4419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pt-BR" sz="1800">
                  <a:latin typeface="Arial Narrow" panose="020B0606020202030204" pitchFamily="34" charset="0"/>
                </a:rPr>
                <a:t>Azul escuro</a:t>
              </a:r>
            </a:p>
          </p:txBody>
        </p:sp>
        <p:pic>
          <p:nvPicPr>
            <p:cNvPr id="57357" name="Picture 4">
              <a:extLst>
                <a:ext uri="{FF2B5EF4-FFF2-40B4-BE49-F238E27FC236}">
                  <a16:creationId xmlns:a16="http://schemas.microsoft.com/office/drawing/2014/main" id="{E1B31DE9-4403-43E4-BF88-C7E3445C92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58657" y="4795979"/>
              <a:ext cx="561975" cy="50482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7358" name="Picture 5">
              <a:extLst>
                <a:ext uri="{FF2B5EF4-FFF2-40B4-BE49-F238E27FC236}">
                  <a16:creationId xmlns:a16="http://schemas.microsoft.com/office/drawing/2014/main" id="{6886BDBB-3432-46BF-B3F5-28B553C634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6253" y="4012310"/>
              <a:ext cx="571500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7359" name="Picture 6">
              <a:extLst>
                <a:ext uri="{FF2B5EF4-FFF2-40B4-BE49-F238E27FC236}">
                  <a16:creationId xmlns:a16="http://schemas.microsoft.com/office/drawing/2014/main" id="{E1C88ED6-39EA-4435-84F6-FD58CC3E78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9132" y="3238053"/>
              <a:ext cx="542925" cy="495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7360" name="Picture 7">
              <a:extLst>
                <a:ext uri="{FF2B5EF4-FFF2-40B4-BE49-F238E27FC236}">
                  <a16:creationId xmlns:a16="http://schemas.microsoft.com/office/drawing/2014/main" id="{C17D8274-DC92-4F03-8F2A-CC2EB528AA9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9608" y="2419157"/>
              <a:ext cx="561975" cy="542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7361" name="Rectangle 22">
              <a:extLst>
                <a:ext uri="{FF2B5EF4-FFF2-40B4-BE49-F238E27FC236}">
                  <a16:creationId xmlns:a16="http://schemas.microsoft.com/office/drawing/2014/main" id="{0B526AD7-DA8A-4A9D-B820-A613A50CF7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39229" y="2490564"/>
              <a:ext cx="837089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342900" indent="-34290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>
                  <a:srgbClr val="64B034"/>
                </a:buClr>
                <a:buFont typeface="Wingdings" panose="05000000000000000000" pitchFamily="2" charset="2"/>
                <a:buChar char="û"/>
              </a:pPr>
              <a:r>
                <a:rPr lang="en-GB" altLang="pt-BR" sz="1800">
                  <a:solidFill>
                    <a:srgbClr val="000000"/>
                  </a:solidFill>
                  <a:latin typeface="Arial Narrow" panose="020B0606020202030204" pitchFamily="34" charset="0"/>
                </a:rPr>
                <a:t>IgG</a:t>
              </a:r>
              <a:endParaRPr lang="en-GB" altLang="pt-BR" sz="1800"/>
            </a:p>
          </p:txBody>
        </p:sp>
        <p:sp>
          <p:nvSpPr>
            <p:cNvPr id="57362" name="Rectangle 38">
              <a:extLst>
                <a:ext uri="{FF2B5EF4-FFF2-40B4-BE49-F238E27FC236}">
                  <a16:creationId xmlns:a16="http://schemas.microsoft.com/office/drawing/2014/main" id="{2C6BAFFF-171C-407D-B6A8-47EBB610D4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39229" y="3285648"/>
              <a:ext cx="837089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342900" indent="-34290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>
                  <a:srgbClr val="64B034"/>
                </a:buClr>
                <a:buFont typeface="Wingdings" panose="05000000000000000000" pitchFamily="2" charset="2"/>
                <a:buChar char="ü"/>
              </a:pPr>
              <a:r>
                <a:rPr lang="en-GB" altLang="pt-BR" sz="1800">
                  <a:solidFill>
                    <a:srgbClr val="000000"/>
                  </a:solidFill>
                  <a:latin typeface="Arial Narrow" panose="020B0606020202030204" pitchFamily="34" charset="0"/>
                </a:rPr>
                <a:t>IgG</a:t>
              </a:r>
              <a:endParaRPr lang="en-GB" altLang="pt-BR" sz="1800"/>
            </a:p>
          </p:txBody>
        </p:sp>
        <p:sp>
          <p:nvSpPr>
            <p:cNvPr id="57363" name="Rectangle 39">
              <a:extLst>
                <a:ext uri="{FF2B5EF4-FFF2-40B4-BE49-F238E27FC236}">
                  <a16:creationId xmlns:a16="http://schemas.microsoft.com/office/drawing/2014/main" id="{660B1C4F-3BEA-4AD4-837E-2368FEC98D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39229" y="4080056"/>
              <a:ext cx="837089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342900" indent="-34290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>
                  <a:srgbClr val="64B034"/>
                </a:buClr>
                <a:buFont typeface="Wingdings" panose="05000000000000000000" pitchFamily="2" charset="2"/>
                <a:buChar char="ü"/>
              </a:pPr>
              <a:r>
                <a:rPr lang="en-GB" altLang="pt-BR" sz="1800">
                  <a:solidFill>
                    <a:srgbClr val="000000"/>
                  </a:solidFill>
                  <a:latin typeface="Arial Narrow" panose="020B0606020202030204" pitchFamily="34" charset="0"/>
                </a:rPr>
                <a:t>IgG</a:t>
              </a:r>
              <a:endParaRPr lang="en-GB" altLang="pt-BR" sz="1800"/>
            </a:p>
          </p:txBody>
        </p:sp>
        <p:sp>
          <p:nvSpPr>
            <p:cNvPr id="57364" name="Rectangle 40">
              <a:extLst>
                <a:ext uri="{FF2B5EF4-FFF2-40B4-BE49-F238E27FC236}">
                  <a16:creationId xmlns:a16="http://schemas.microsoft.com/office/drawing/2014/main" id="{8B4C1BAD-567F-4FE3-90B2-E2C83A0A21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39229" y="4848336"/>
              <a:ext cx="837089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342900" indent="-34290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>
                  <a:srgbClr val="64B034"/>
                </a:buClr>
                <a:buFont typeface="Wingdings" panose="05000000000000000000" pitchFamily="2" charset="2"/>
                <a:buChar char="ü"/>
              </a:pPr>
              <a:r>
                <a:rPr lang="en-GB" altLang="pt-BR" sz="1800">
                  <a:solidFill>
                    <a:srgbClr val="000000"/>
                  </a:solidFill>
                  <a:latin typeface="Arial Narrow" panose="020B0606020202030204" pitchFamily="34" charset="0"/>
                </a:rPr>
                <a:t>IgG</a:t>
              </a:r>
              <a:endParaRPr lang="en-GB" altLang="pt-BR" sz="1800"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Espaço Reservado para Conteúdo 4">
            <a:extLst>
              <a:ext uri="{FF2B5EF4-FFF2-40B4-BE49-F238E27FC236}">
                <a16:creationId xmlns:a16="http://schemas.microsoft.com/office/drawing/2014/main" id="{BB521AC8-2773-4940-8458-854F4B3EB012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0"/>
            <a:ext cx="9144000" cy="6858000"/>
          </a:xfrm>
          <a:blipFill>
            <a:blip r:embed="rId2"/>
            <a:tile tx="0" ty="0" sx="100000" sy="100000" flip="none" algn="tl"/>
          </a:blipFill>
        </p:spPr>
        <p:txBody>
          <a:bodyPr/>
          <a:lstStyle/>
          <a:p>
            <a:pPr marL="0" indent="0" algn="ctr" eaLnBrk="1" hangingPunct="1">
              <a:buFont typeface="Arial" panose="020B0604020202020204" pitchFamily="34" charset="0"/>
              <a:buNone/>
            </a:pPr>
            <a:r>
              <a:rPr lang="pt-BR" altLang="pt-BR" sz="5400" b="1" dirty="0">
                <a:solidFill>
                  <a:srgbClr val="FFFF00"/>
                </a:solidFill>
              </a:rPr>
              <a:t>Ciência, Medicina, Nutrição</a:t>
            </a:r>
          </a:p>
          <a:p>
            <a:pPr marL="0" indent="0" algn="ctr" eaLnBrk="1" hangingPunct="1">
              <a:buFont typeface="Arial" panose="020B0604020202020204" pitchFamily="34" charset="0"/>
              <a:buNone/>
            </a:pPr>
            <a:r>
              <a:rPr lang="pt-BR" altLang="pt-BR" sz="5400" b="1" dirty="0">
                <a:solidFill>
                  <a:srgbClr val="FFFF00"/>
                </a:solidFill>
              </a:rPr>
              <a:t>são baseadas em evidências</a:t>
            </a:r>
          </a:p>
          <a:p>
            <a:pPr marL="0" indent="0" algn="ctr" eaLnBrk="1" hangingPunct="1">
              <a:buFont typeface="Arial" panose="020B0604020202020204" pitchFamily="34" charset="0"/>
              <a:buNone/>
            </a:pPr>
            <a:endParaRPr lang="pt-BR" altLang="pt-BR" sz="4000" dirty="0">
              <a:solidFill>
                <a:srgbClr val="FFFF00"/>
              </a:solidFill>
            </a:endParaRPr>
          </a:p>
          <a:p>
            <a:pPr marL="0" indent="0" algn="ctr" eaLnBrk="1" hangingPunct="1">
              <a:buFont typeface="Arial" panose="020B0604020202020204" pitchFamily="34" charset="0"/>
              <a:buNone/>
            </a:pPr>
            <a:r>
              <a:rPr lang="pt-BR" altLang="pt-BR" sz="4000" b="1" dirty="0">
                <a:solidFill>
                  <a:srgbClr val="FFFF00"/>
                </a:solidFill>
              </a:rPr>
              <a:t>Definida em termos genéricos como :</a:t>
            </a:r>
            <a:endParaRPr lang="pt-BR" altLang="pt-BR" sz="4000" dirty="0">
              <a:solidFill>
                <a:srgbClr val="FFFF00"/>
              </a:solidFill>
            </a:endParaRPr>
          </a:p>
          <a:p>
            <a:pPr marL="0" indent="0" algn="just" eaLnBrk="1" hangingPunct="1">
              <a:buFont typeface="Arial" panose="020B0604020202020204" pitchFamily="34" charset="0"/>
              <a:buNone/>
            </a:pPr>
            <a:r>
              <a:rPr lang="pt-BR" altLang="pt-BR" sz="4000" dirty="0">
                <a:solidFill>
                  <a:srgbClr val="FFFF00"/>
                </a:solidFill>
              </a:rPr>
              <a:t> </a:t>
            </a:r>
            <a:r>
              <a:rPr lang="pt-BR" altLang="pt-BR" sz="4000" dirty="0">
                <a:solidFill>
                  <a:schemeClr val="bg1"/>
                </a:solidFill>
              </a:rPr>
              <a:t>“</a:t>
            </a:r>
            <a:r>
              <a:rPr lang="pt-BR" altLang="pt-BR" sz="4000" b="1" i="1" dirty="0">
                <a:solidFill>
                  <a:schemeClr val="bg1"/>
                </a:solidFill>
              </a:rPr>
              <a:t>Processo sistemático de  descobrir, avaliar e usar os achados das investigações como base para decisões clínicas</a:t>
            </a:r>
            <a:r>
              <a:rPr lang="pt-BR" altLang="pt-BR" sz="4000" dirty="0">
                <a:solidFill>
                  <a:schemeClr val="bg1"/>
                </a:solidFill>
              </a:rPr>
              <a:t>”</a:t>
            </a:r>
          </a:p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pt-BR" altLang="pt-BR" sz="1800" dirty="0">
                <a:solidFill>
                  <a:srgbClr val="FF0000"/>
                </a:solidFill>
              </a:rPr>
              <a:t>(</a:t>
            </a:r>
            <a:r>
              <a:rPr lang="pt-BR" altLang="pt-BR" sz="1800" dirty="0" err="1">
                <a:solidFill>
                  <a:srgbClr val="FF0000"/>
                </a:solidFill>
              </a:rPr>
              <a:t>Evidence</a:t>
            </a:r>
            <a:r>
              <a:rPr lang="pt-BR" altLang="pt-BR" sz="1800" dirty="0">
                <a:solidFill>
                  <a:srgbClr val="FF0000"/>
                </a:solidFill>
              </a:rPr>
              <a:t> </a:t>
            </a:r>
            <a:r>
              <a:rPr lang="pt-BR" altLang="pt-BR" sz="1800" dirty="0" err="1">
                <a:solidFill>
                  <a:srgbClr val="FF0000"/>
                </a:solidFill>
              </a:rPr>
              <a:t>Based</a:t>
            </a:r>
            <a:r>
              <a:rPr lang="pt-BR" altLang="pt-BR" sz="1800" dirty="0">
                <a:solidFill>
                  <a:srgbClr val="FF0000"/>
                </a:solidFill>
              </a:rPr>
              <a:t> Medicine </a:t>
            </a:r>
            <a:r>
              <a:rPr lang="pt-BR" altLang="pt-BR" sz="1800" dirty="0" err="1">
                <a:solidFill>
                  <a:srgbClr val="FF0000"/>
                </a:solidFill>
              </a:rPr>
              <a:t>Working</a:t>
            </a:r>
            <a:r>
              <a:rPr lang="pt-BR" altLang="pt-BR" sz="1800" dirty="0">
                <a:solidFill>
                  <a:srgbClr val="FF0000"/>
                </a:solidFill>
              </a:rPr>
              <a:t> </a:t>
            </a:r>
            <a:r>
              <a:rPr lang="pt-BR" altLang="pt-BR" sz="1800" dirty="0" err="1">
                <a:solidFill>
                  <a:srgbClr val="FF0000"/>
                </a:solidFill>
              </a:rPr>
              <a:t>Group</a:t>
            </a:r>
            <a:r>
              <a:rPr lang="pt-BR" altLang="pt-BR" sz="1800" dirty="0">
                <a:solidFill>
                  <a:srgbClr val="FF0000"/>
                </a:solidFill>
              </a:rPr>
              <a:t>, 1992).</a:t>
            </a:r>
          </a:p>
          <a:p>
            <a:pPr marL="0" indent="0" eaLnBrk="1" hangingPunct="1">
              <a:buFont typeface="Arial" panose="020B0604020202020204" pitchFamily="34" charset="0"/>
              <a:buNone/>
            </a:pPr>
            <a:endParaRPr lang="pt-BR" altLang="pt-BR" sz="1800" dirty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2">
            <a:extLst>
              <a:ext uri="{FF2B5EF4-FFF2-40B4-BE49-F238E27FC236}">
                <a16:creationId xmlns:a16="http://schemas.microsoft.com/office/drawing/2014/main" id="{10213FAD-BAEE-432B-9C87-0D2188A7B9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6238" y="0"/>
            <a:ext cx="5770562" cy="981075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b="1" dirty="0">
                <a:solidFill>
                  <a:schemeClr val="accent3">
                    <a:lumMod val="50000"/>
                  </a:schemeClr>
                </a:solidFill>
              </a:rPr>
              <a:t>Conduta </a:t>
            </a:r>
            <a:r>
              <a:rPr lang="pt-BR" b="1" dirty="0" err="1">
                <a:solidFill>
                  <a:schemeClr val="accent3">
                    <a:lumMod val="50000"/>
                  </a:schemeClr>
                </a:solidFill>
              </a:rPr>
              <a:t>Terapeutica</a:t>
            </a:r>
            <a:endParaRPr lang="pt-BR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60418" name="Rectangle 3">
            <a:extLst>
              <a:ext uri="{FF2B5EF4-FFF2-40B4-BE49-F238E27FC236}">
                <a16:creationId xmlns:a16="http://schemas.microsoft.com/office/drawing/2014/main" id="{042255F6-B1BE-4C9F-A983-0A083A83EB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1125538"/>
            <a:ext cx="9144000" cy="5732462"/>
          </a:xfrm>
          <a:solidFill>
            <a:schemeClr val="accent3">
              <a:lumMod val="20000"/>
              <a:lumOff val="80000"/>
            </a:schemeClr>
          </a:solidFill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Wingdings" pitchFamily="2" charset="2"/>
              <a:buChar char="q"/>
              <a:defRPr/>
            </a:pPr>
            <a:endParaRPr lang="en-GB" sz="2800" b="1" dirty="0">
              <a:solidFill>
                <a:srgbClr val="FF0000"/>
              </a:solidFill>
            </a:endParaRP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en-GB" sz="2800" b="1" dirty="0" err="1">
                <a:solidFill>
                  <a:srgbClr val="FF0000"/>
                </a:solidFill>
              </a:rPr>
              <a:t>Alimentos</a:t>
            </a:r>
            <a:r>
              <a:rPr lang="en-GB" sz="2800" b="1" dirty="0">
                <a:solidFill>
                  <a:srgbClr val="FF0000"/>
                </a:solidFill>
              </a:rPr>
              <a:t> -  </a:t>
            </a:r>
            <a:r>
              <a:rPr lang="en-GB" sz="2800" b="1" dirty="0" err="1">
                <a:solidFill>
                  <a:srgbClr val="FF0000"/>
                </a:solidFill>
              </a:rPr>
              <a:t>nível</a:t>
            </a:r>
            <a:r>
              <a:rPr lang="en-GB" sz="2800" b="1" dirty="0">
                <a:solidFill>
                  <a:srgbClr val="FF0000"/>
                </a:solidFill>
              </a:rPr>
              <a:t> </a:t>
            </a:r>
            <a:r>
              <a:rPr lang="en-GB" sz="2800" b="1" dirty="0" err="1">
                <a:solidFill>
                  <a:srgbClr val="FF0000"/>
                </a:solidFill>
              </a:rPr>
              <a:t>elevado</a:t>
            </a:r>
            <a:r>
              <a:rPr lang="en-GB" sz="2800" b="1" dirty="0">
                <a:solidFill>
                  <a:srgbClr val="FF0000"/>
                </a:solidFill>
              </a:rPr>
              <a:t> de IgG.</a:t>
            </a: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n-GB" sz="2800" b="1" dirty="0" err="1">
                <a:solidFill>
                  <a:srgbClr val="FF0000"/>
                </a:solidFill>
              </a:rPr>
              <a:t>eliminar</a:t>
            </a:r>
            <a:r>
              <a:rPr lang="en-GB" sz="2800" b="1" dirty="0">
                <a:solidFill>
                  <a:srgbClr val="FF0000"/>
                </a:solidFill>
              </a:rPr>
              <a:t> da </a:t>
            </a:r>
            <a:r>
              <a:rPr lang="en-GB" sz="2800" b="1" dirty="0" err="1">
                <a:solidFill>
                  <a:srgbClr val="FF0000"/>
                </a:solidFill>
              </a:rPr>
              <a:t>dieta</a:t>
            </a:r>
            <a:r>
              <a:rPr lang="en-GB" sz="2800" b="1" dirty="0">
                <a:solidFill>
                  <a:srgbClr val="FF0000"/>
                </a:solidFill>
              </a:rPr>
              <a:t>  -  </a:t>
            </a:r>
            <a:r>
              <a:rPr lang="en-GB" sz="2800" b="1" dirty="0" err="1">
                <a:solidFill>
                  <a:srgbClr val="FF0000"/>
                </a:solidFill>
              </a:rPr>
              <a:t>não</a:t>
            </a:r>
            <a:r>
              <a:rPr lang="en-GB" sz="2800" b="1" dirty="0">
                <a:solidFill>
                  <a:srgbClr val="FF0000"/>
                </a:solidFill>
              </a:rPr>
              <a:t> </a:t>
            </a:r>
            <a:r>
              <a:rPr lang="en-GB" sz="2800" b="1" dirty="0" err="1">
                <a:solidFill>
                  <a:srgbClr val="FF0000"/>
                </a:solidFill>
              </a:rPr>
              <a:t>menos</a:t>
            </a:r>
            <a:r>
              <a:rPr lang="en-GB" sz="2800" b="1" dirty="0">
                <a:solidFill>
                  <a:srgbClr val="FF0000"/>
                </a:solidFill>
              </a:rPr>
              <a:t> de 3 </a:t>
            </a:r>
            <a:r>
              <a:rPr lang="en-GB" sz="2800" b="1" dirty="0" err="1">
                <a:solidFill>
                  <a:srgbClr val="FF0000"/>
                </a:solidFill>
              </a:rPr>
              <a:t>meses</a:t>
            </a:r>
            <a:r>
              <a:rPr lang="en-GB" sz="2800" b="1" dirty="0">
                <a:solidFill>
                  <a:srgbClr val="FF0000"/>
                </a:solidFill>
              </a:rPr>
              <a:t> </a:t>
            </a: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en-GB" sz="2800" b="1" dirty="0" err="1">
                <a:solidFill>
                  <a:schemeClr val="tx2">
                    <a:lumMod val="75000"/>
                  </a:schemeClr>
                </a:solidFill>
              </a:rPr>
              <a:t>Alimentos</a:t>
            </a:r>
            <a:r>
              <a:rPr lang="en-GB" sz="2800" b="1" dirty="0">
                <a:solidFill>
                  <a:schemeClr val="tx2">
                    <a:lumMod val="75000"/>
                  </a:schemeClr>
                </a:solidFill>
              </a:rPr>
              <a:t> – </a:t>
            </a:r>
            <a:r>
              <a:rPr lang="en-GB" sz="2800" b="1" dirty="0" err="1">
                <a:solidFill>
                  <a:schemeClr val="tx2">
                    <a:lumMod val="75000"/>
                  </a:schemeClr>
                </a:solidFill>
              </a:rPr>
              <a:t>nível</a:t>
            </a:r>
            <a:r>
              <a:rPr lang="en-GB" sz="28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GB" sz="2800" b="1" dirty="0" err="1">
                <a:solidFill>
                  <a:schemeClr val="tx2">
                    <a:lumMod val="75000"/>
                  </a:schemeClr>
                </a:solidFill>
              </a:rPr>
              <a:t>médio</a:t>
            </a:r>
            <a:r>
              <a:rPr lang="en-GB" sz="2800" b="1" dirty="0">
                <a:solidFill>
                  <a:schemeClr val="tx2">
                    <a:lumMod val="75000"/>
                  </a:schemeClr>
                </a:solidFill>
              </a:rPr>
              <a:t> de IgG. </a:t>
            </a: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n-GB" sz="2800" b="1" dirty="0" err="1">
                <a:solidFill>
                  <a:schemeClr val="tx2">
                    <a:lumMod val="75000"/>
                  </a:schemeClr>
                </a:solidFill>
              </a:rPr>
              <a:t>eliminar</a:t>
            </a:r>
            <a:r>
              <a:rPr lang="en-GB" sz="2800" b="1" dirty="0">
                <a:solidFill>
                  <a:schemeClr val="tx2">
                    <a:lumMod val="75000"/>
                  </a:schemeClr>
                </a:solidFill>
              </a:rPr>
              <a:t>, </a:t>
            </a:r>
            <a:r>
              <a:rPr lang="en-GB" sz="2800" b="1" dirty="0" err="1">
                <a:solidFill>
                  <a:schemeClr val="tx2">
                    <a:lumMod val="75000"/>
                  </a:schemeClr>
                </a:solidFill>
              </a:rPr>
              <a:t>reduzir</a:t>
            </a:r>
            <a:r>
              <a:rPr lang="en-GB" sz="28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GB" sz="2800" b="1" dirty="0" err="1">
                <a:solidFill>
                  <a:schemeClr val="tx2">
                    <a:lumMod val="75000"/>
                  </a:schemeClr>
                </a:solidFill>
              </a:rPr>
              <a:t>ou</a:t>
            </a:r>
            <a:r>
              <a:rPr lang="en-GB" sz="28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GB" sz="2800" b="1" dirty="0" err="1">
                <a:solidFill>
                  <a:schemeClr val="tx2">
                    <a:lumMod val="75000"/>
                  </a:schemeClr>
                </a:solidFill>
              </a:rPr>
              <a:t>substituir</a:t>
            </a:r>
            <a:r>
              <a:rPr lang="en-GB" sz="28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GB" sz="2800" b="1" dirty="0" err="1">
                <a:solidFill>
                  <a:schemeClr val="tx2">
                    <a:lumMod val="75000"/>
                  </a:schemeClr>
                </a:solidFill>
              </a:rPr>
              <a:t>por</a:t>
            </a:r>
            <a:r>
              <a:rPr lang="en-GB" sz="28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GB" sz="2800" b="1" dirty="0" err="1">
                <a:solidFill>
                  <a:schemeClr val="tx2">
                    <a:lumMod val="75000"/>
                  </a:schemeClr>
                </a:solidFill>
              </a:rPr>
              <a:t>até</a:t>
            </a:r>
            <a:r>
              <a:rPr lang="en-GB" sz="2800" b="1" dirty="0">
                <a:solidFill>
                  <a:schemeClr val="tx2">
                    <a:lumMod val="75000"/>
                  </a:schemeClr>
                </a:solidFill>
              </a:rPr>
              <a:t> 3 </a:t>
            </a:r>
            <a:r>
              <a:rPr lang="en-GB" sz="2800" b="1" dirty="0" err="1">
                <a:solidFill>
                  <a:schemeClr val="tx2">
                    <a:lumMod val="75000"/>
                  </a:schemeClr>
                </a:solidFill>
              </a:rPr>
              <a:t>meses</a:t>
            </a:r>
            <a:r>
              <a:rPr lang="en-GB" sz="2800" b="1" dirty="0">
                <a:solidFill>
                  <a:srgbClr val="FF6600"/>
                </a:solidFill>
              </a:rPr>
              <a:t>.</a:t>
            </a: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en-GB" sz="2800" b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Alimentos</a:t>
            </a:r>
            <a:r>
              <a:rPr lang="en-GB" sz="2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- </a:t>
            </a:r>
            <a:r>
              <a:rPr lang="en-GB" sz="2800" b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nível</a:t>
            </a:r>
            <a:r>
              <a:rPr lang="en-GB" sz="2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GB" sz="2800" b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baixo</a:t>
            </a:r>
            <a:r>
              <a:rPr lang="en-GB" sz="2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de IgG.   </a:t>
            </a: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n-GB" sz="2800" b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reduzir</a:t>
            </a:r>
            <a:r>
              <a:rPr lang="en-GB" sz="2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, </a:t>
            </a:r>
            <a:r>
              <a:rPr lang="en-GB" sz="2800" b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pode</a:t>
            </a:r>
            <a:r>
              <a:rPr lang="en-GB" sz="2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GB" sz="2800" b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continuar</a:t>
            </a:r>
            <a:r>
              <a:rPr lang="en-GB" sz="2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GB" sz="2800" b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sendo</a:t>
            </a:r>
            <a:r>
              <a:rPr lang="en-GB" sz="2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GB" sz="2800" b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consumidos</a:t>
            </a:r>
            <a:r>
              <a:rPr lang="en-GB" sz="2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en-GB" sz="2800" b="1" dirty="0" err="1">
                <a:solidFill>
                  <a:srgbClr val="00B050"/>
                </a:solidFill>
              </a:rPr>
              <a:t>Alimentos</a:t>
            </a:r>
            <a:r>
              <a:rPr lang="en-GB" sz="2800" b="1" dirty="0">
                <a:solidFill>
                  <a:srgbClr val="00B050"/>
                </a:solidFill>
              </a:rPr>
              <a:t> - </a:t>
            </a:r>
            <a:r>
              <a:rPr lang="en-GB" sz="2800" b="1" dirty="0" err="1">
                <a:solidFill>
                  <a:srgbClr val="00B050"/>
                </a:solidFill>
              </a:rPr>
              <a:t>sem</a:t>
            </a:r>
            <a:r>
              <a:rPr lang="en-GB" sz="2800" b="1" dirty="0">
                <a:solidFill>
                  <a:srgbClr val="00B050"/>
                </a:solidFill>
              </a:rPr>
              <a:t> </a:t>
            </a:r>
            <a:r>
              <a:rPr lang="en-GB" sz="2800" b="1" dirty="0" err="1">
                <a:solidFill>
                  <a:srgbClr val="00B050"/>
                </a:solidFill>
              </a:rPr>
              <a:t>reação</a:t>
            </a:r>
            <a:r>
              <a:rPr lang="en-GB" sz="2800" b="1" dirty="0">
                <a:solidFill>
                  <a:srgbClr val="00B050"/>
                </a:solidFill>
              </a:rPr>
              <a:t> </a:t>
            </a:r>
            <a:r>
              <a:rPr lang="en-GB" sz="2800" b="1" dirty="0" err="1">
                <a:solidFill>
                  <a:srgbClr val="00B050"/>
                </a:solidFill>
              </a:rPr>
              <a:t>para</a:t>
            </a:r>
            <a:r>
              <a:rPr lang="en-GB" sz="2800" b="1" dirty="0">
                <a:solidFill>
                  <a:srgbClr val="00B050"/>
                </a:solidFill>
              </a:rPr>
              <a:t> IgG </a:t>
            </a:r>
            <a:r>
              <a:rPr lang="en-GB" sz="2800" b="1" dirty="0" err="1">
                <a:solidFill>
                  <a:srgbClr val="00B050"/>
                </a:solidFill>
              </a:rPr>
              <a:t>ou</a:t>
            </a:r>
            <a:r>
              <a:rPr lang="en-GB" sz="2800" b="1" dirty="0">
                <a:solidFill>
                  <a:srgbClr val="00B050"/>
                </a:solidFill>
              </a:rPr>
              <a:t> </a:t>
            </a:r>
            <a:r>
              <a:rPr lang="en-GB" sz="2800" b="1" dirty="0" err="1">
                <a:solidFill>
                  <a:srgbClr val="00B050"/>
                </a:solidFill>
              </a:rPr>
              <a:t>muito</a:t>
            </a:r>
            <a:r>
              <a:rPr lang="en-GB" sz="2800" b="1" dirty="0">
                <a:solidFill>
                  <a:srgbClr val="00B050"/>
                </a:solidFill>
              </a:rPr>
              <a:t> </a:t>
            </a:r>
            <a:r>
              <a:rPr lang="en-GB" sz="2800" b="1" dirty="0" err="1">
                <a:solidFill>
                  <a:srgbClr val="00B050"/>
                </a:solidFill>
              </a:rPr>
              <a:t>baixos</a:t>
            </a:r>
            <a:r>
              <a:rPr lang="en-GB" sz="2800" b="1" dirty="0">
                <a:solidFill>
                  <a:srgbClr val="00B050"/>
                </a:solidFill>
              </a:rPr>
              <a:t>.</a:t>
            </a: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n-GB" sz="2800" b="1" dirty="0" err="1">
                <a:solidFill>
                  <a:srgbClr val="00B050"/>
                </a:solidFill>
              </a:rPr>
              <a:t>continuar</a:t>
            </a:r>
            <a:r>
              <a:rPr lang="en-GB" sz="2800" b="1" dirty="0">
                <a:solidFill>
                  <a:srgbClr val="00B050"/>
                </a:solidFill>
              </a:rPr>
              <a:t> </a:t>
            </a:r>
            <a:r>
              <a:rPr lang="en-GB" sz="2800" b="1" dirty="0" err="1">
                <a:solidFill>
                  <a:srgbClr val="00B050"/>
                </a:solidFill>
              </a:rPr>
              <a:t>consumindo</a:t>
            </a:r>
            <a:r>
              <a:rPr lang="en-GB" sz="2800" b="1" dirty="0">
                <a:solidFill>
                  <a:srgbClr val="00B050"/>
                </a:solidFill>
              </a:rPr>
              <a:t> e </a:t>
            </a:r>
            <a:r>
              <a:rPr lang="en-GB" sz="2800" b="1" dirty="0" err="1">
                <a:solidFill>
                  <a:srgbClr val="00B050"/>
                </a:solidFill>
              </a:rPr>
              <a:t>observar</a:t>
            </a:r>
            <a:r>
              <a:rPr lang="en-GB" sz="2800" b="1" dirty="0">
                <a:solidFill>
                  <a:srgbClr val="00B050"/>
                </a:solidFill>
              </a:rPr>
              <a:t>.</a:t>
            </a:r>
          </a:p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GB" sz="4400" b="1" dirty="0">
                <a:solidFill>
                  <a:srgbClr val="E725D0"/>
                </a:solidFill>
              </a:rPr>
              <a:t>  </a:t>
            </a:r>
            <a:endParaRPr lang="pt-BR" dirty="0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D42EC171-52B0-4B8B-84AE-EF3079676A8A}"/>
              </a:ext>
            </a:extLst>
          </p:cNvPr>
          <p:cNvSpPr/>
          <p:nvPr/>
        </p:nvSpPr>
        <p:spPr>
          <a:xfrm>
            <a:off x="5724525" y="4868863"/>
            <a:ext cx="46038" cy="460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4A599CB4-C0E0-41F0-875A-3168DC9FE69A}"/>
              </a:ext>
            </a:extLst>
          </p:cNvPr>
          <p:cNvSpPr txBox="1"/>
          <p:nvPr/>
        </p:nvSpPr>
        <p:spPr>
          <a:xfrm>
            <a:off x="1403350" y="4048125"/>
            <a:ext cx="6048375" cy="4603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4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Teste de Intolerância Alimentar por </a:t>
            </a:r>
            <a:r>
              <a:rPr lang="pt-BR" sz="24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Microarray</a:t>
            </a:r>
            <a:endParaRPr lang="pt-BR" sz="2400" dirty="0">
              <a:solidFill>
                <a:schemeClr val="accent1">
                  <a:lumMod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F29B0B20-E6AC-4AC4-BF70-C435CFD74527}"/>
              </a:ext>
            </a:extLst>
          </p:cNvPr>
          <p:cNvSpPr txBox="1"/>
          <p:nvPr/>
        </p:nvSpPr>
        <p:spPr>
          <a:xfrm>
            <a:off x="2268538" y="3284538"/>
            <a:ext cx="3959225" cy="10156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6000" b="1" dirty="0" err="1">
                <a:latin typeface="+mn-lt"/>
                <a:cs typeface="+mn-cs"/>
              </a:rPr>
              <a:t>Food</a:t>
            </a:r>
            <a:r>
              <a:rPr lang="pt-BR" sz="6000" b="1" dirty="0" err="1">
                <a:solidFill>
                  <a:schemeClr val="accent3">
                    <a:lumMod val="75000"/>
                  </a:schemeClr>
                </a:solidFill>
                <a:latin typeface="+mn-lt"/>
                <a:cs typeface="+mn-cs"/>
              </a:rPr>
              <a:t>Print</a:t>
            </a:r>
            <a:r>
              <a:rPr lang="pt-BR" sz="4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cs typeface="+mn-cs"/>
              </a:rPr>
              <a:t> </a:t>
            </a:r>
            <a:r>
              <a:rPr lang="pt-BR" sz="4400" b="1" dirty="0">
                <a:latin typeface="+mn-lt"/>
                <a:cs typeface="+mn-cs"/>
              </a:rPr>
              <a:t>®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4">
            <a:extLst>
              <a:ext uri="{FF2B5EF4-FFF2-40B4-BE49-F238E27FC236}">
                <a16:creationId xmlns:a16="http://schemas.microsoft.com/office/drawing/2014/main" id="{6753A7FB-A2E9-4F2B-A621-0213A0FE66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6238" y="274638"/>
            <a:ext cx="5770562" cy="633412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000" b="1" dirty="0" err="1"/>
              <a:t>Food</a:t>
            </a:r>
            <a:r>
              <a:rPr lang="en-US" sz="4000" b="1" dirty="0" err="1">
                <a:solidFill>
                  <a:schemeClr val="accent3">
                    <a:lumMod val="75000"/>
                  </a:schemeClr>
                </a:solidFill>
              </a:rPr>
              <a:t>Print</a:t>
            </a:r>
            <a:r>
              <a:rPr lang="en-US" sz="4000" b="1" dirty="0" err="1"/>
              <a:t>™Microarray</a:t>
            </a:r>
            <a:endParaRPr lang="pt-BR" sz="4000" b="1" dirty="0"/>
          </a:p>
        </p:txBody>
      </p:sp>
      <p:sp>
        <p:nvSpPr>
          <p:cNvPr id="45058" name="Rectangle 5">
            <a:extLst>
              <a:ext uri="{FF2B5EF4-FFF2-40B4-BE49-F238E27FC236}">
                <a16:creationId xmlns:a16="http://schemas.microsoft.com/office/drawing/2014/main" id="{0C6DC763-0F07-4311-8FCD-43A8261EDF42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250825" y="1782763"/>
            <a:ext cx="4038600" cy="4525962"/>
          </a:xfrm>
        </p:spPr>
        <p:txBody>
          <a:bodyPr rtlCol="0">
            <a:normAutofit lnSpcReduction="10000"/>
          </a:bodyPr>
          <a:lstStyle/>
          <a:p>
            <a:pPr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en-US" sz="2000" b="1" dirty="0" err="1"/>
              <a:t>Food</a:t>
            </a:r>
            <a:r>
              <a:rPr lang="en-US" sz="2000" b="1" dirty="0" err="1">
                <a:solidFill>
                  <a:schemeClr val="accent3">
                    <a:lumMod val="75000"/>
                  </a:schemeClr>
                </a:solidFill>
              </a:rPr>
              <a:t>Print</a:t>
            </a:r>
            <a:r>
              <a:rPr lang="en-US" sz="2000" b="1" dirty="0"/>
              <a:t>™ 200 + Food IgG  Kit 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en-US" sz="2000" b="1" dirty="0" err="1"/>
              <a:t>Reg</a:t>
            </a:r>
            <a:r>
              <a:rPr lang="en-US" sz="2000" b="1" dirty="0"/>
              <a:t> MS 10350840181</a:t>
            </a:r>
            <a:endParaRPr lang="pt-PT" sz="2000" b="1" dirty="0"/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pt-PT" sz="2000" b="1" dirty="0"/>
              <a:t>Desenvolvido e produzido por 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pt-PT" sz="2000" b="1" dirty="0"/>
              <a:t>Genesis Diagnostics Ltd.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pt-PT" sz="2000" b="1" dirty="0"/>
              <a:t>Teste ELISA pela metodologia Microarray para detecção  anticorpos IgG 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pt-PT" sz="2000" b="1" dirty="0"/>
              <a:t>222 alimentos.</a:t>
            </a:r>
            <a:endParaRPr lang="pt-BR" sz="2000" b="1" dirty="0"/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pt-PT" sz="2000" b="1" dirty="0"/>
              <a:t>Novo padrão (Gold Standard) para teste IgG alimentar.</a:t>
            </a:r>
            <a:endParaRPr lang="en-GB" sz="2000" b="1" dirty="0"/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pt-PT" sz="2000" b="1" dirty="0"/>
              <a:t>Kits com apresentação  para 4, 16 e 64 pacientes.</a:t>
            </a:r>
            <a:endParaRPr lang="en-GB" sz="2000" b="1" dirty="0"/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pt-PT" sz="2000" b="1" dirty="0"/>
              <a:t>Resultados em menos de 2 horas.</a:t>
            </a:r>
            <a:endParaRPr lang="en-GB" sz="2000" b="1" dirty="0"/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pt-PT" sz="2000" b="1" dirty="0"/>
              <a:t>Software dedicado para cada microarray.</a:t>
            </a:r>
            <a:endParaRPr lang="pt-BR" sz="2000" b="1" dirty="0"/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endParaRPr lang="pt-BR" sz="2000" dirty="0"/>
          </a:p>
        </p:txBody>
      </p:sp>
      <p:pic>
        <p:nvPicPr>
          <p:cNvPr id="63492" name="Picture 7">
            <a:extLst>
              <a:ext uri="{FF2B5EF4-FFF2-40B4-BE49-F238E27FC236}">
                <a16:creationId xmlns:a16="http://schemas.microsoft.com/office/drawing/2014/main" id="{AEC08654-C473-43B2-B939-0C1BE163FA9B}"/>
              </a:ext>
            </a:extLst>
          </p:cNvPr>
          <p:cNvPicPr>
            <a:picLocks noGrp="1" noChangeAspect="1" noChangeArrowheads="1"/>
          </p:cNvPicPr>
          <p:nvPr>
            <p:ph type="body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40200" y="1471613"/>
            <a:ext cx="4870450" cy="2678112"/>
          </a:xfrm>
        </p:spPr>
      </p:pic>
      <p:pic>
        <p:nvPicPr>
          <p:cNvPr id="63493" name="Picture 2" descr="C:\Users\FABIO GRICIUNAS\Documents\FOODTEST\GENARRAYT 200 +\FOTOS E IMAGENS\Genarrayt -  Kit IMAGEM.jpg">
            <a:extLst>
              <a:ext uri="{FF2B5EF4-FFF2-40B4-BE49-F238E27FC236}">
                <a16:creationId xmlns:a16="http://schemas.microsoft.com/office/drawing/2014/main" id="{D0227510-05DF-4601-8A5E-1B3DBE8718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4275138"/>
            <a:ext cx="2519362" cy="189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61074A5-CA7A-41B1-9AF6-862B34558E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33475"/>
            <a:ext cx="8229600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dirty="0">
                <a:solidFill>
                  <a:schemeClr val="accent1">
                    <a:lumMod val="75000"/>
                  </a:schemeClr>
                </a:solidFill>
              </a:rPr>
              <a:t>     Formato do teste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39CEE660-3984-4E0A-8934-A67F6B7C7AF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83768" y="2060848"/>
            <a:ext cx="4608512" cy="30329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9CE977AC-61C8-4454-9730-0056A79B4174}"/>
              </a:ext>
            </a:extLst>
          </p:cNvPr>
          <p:cNvSpPr txBox="1"/>
          <p:nvPr/>
        </p:nvSpPr>
        <p:spPr>
          <a:xfrm>
            <a:off x="1331913" y="5445125"/>
            <a:ext cx="6624637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b="1" dirty="0">
                <a:solidFill>
                  <a:schemeClr val="accent6">
                    <a:lumMod val="75000"/>
                  </a:schemeClr>
                </a:solidFill>
                <a:latin typeface="+mn-lt"/>
                <a:cs typeface="+mn-cs"/>
              </a:rPr>
              <a:t>Extratos de alimentos 'impressos' sobre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b="1" dirty="0">
                <a:solidFill>
                  <a:schemeClr val="accent6">
                    <a:lumMod val="75000"/>
                  </a:schemeClr>
                </a:solidFill>
                <a:latin typeface="+mn-lt"/>
                <a:cs typeface="+mn-cs"/>
              </a:rPr>
              <a:t>pastilhas de nitrocelulose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B1FA5AD-FF60-401B-868B-123F32C849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33475"/>
            <a:ext cx="82296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dirty="0">
                <a:solidFill>
                  <a:schemeClr val="accent1">
                    <a:lumMod val="75000"/>
                  </a:schemeClr>
                </a:solidFill>
              </a:rPr>
              <a:t>O processo de realização do </a:t>
            </a:r>
            <a:r>
              <a:rPr lang="pt-BR" dirty="0" err="1">
                <a:solidFill>
                  <a:schemeClr val="accent1">
                    <a:lumMod val="75000"/>
                  </a:schemeClr>
                </a:solidFill>
              </a:rPr>
              <a:t>Genarrayt</a:t>
            </a:r>
            <a:r>
              <a:rPr lang="pt-BR" dirty="0">
                <a:solidFill>
                  <a:schemeClr val="accent1">
                    <a:lumMod val="75000"/>
                  </a:schemeClr>
                </a:solidFill>
              </a:rPr>
              <a:t>®</a:t>
            </a:r>
          </a:p>
        </p:txBody>
      </p:sp>
      <p:pic>
        <p:nvPicPr>
          <p:cNvPr id="4" name="Picture 18">
            <a:extLst>
              <a:ext uri="{FF2B5EF4-FFF2-40B4-BE49-F238E27FC236}">
                <a16:creationId xmlns:a16="http://schemas.microsoft.com/office/drawing/2014/main" id="{3D602147-CA88-4648-892A-A7E75E5CED4C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74913" y="2676525"/>
            <a:ext cx="3786187" cy="2120900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4516" name="Picture 2">
            <a:extLst>
              <a:ext uri="{FF2B5EF4-FFF2-40B4-BE49-F238E27FC236}">
                <a16:creationId xmlns:a16="http://schemas.microsoft.com/office/drawing/2014/main" id="{E9793BB8-6FB3-4C56-A104-3B9BA2B208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675" y="2901950"/>
            <a:ext cx="1668463" cy="16795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842C3ED2-F705-4EE5-B0AA-5880D46844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59563" y="2420938"/>
            <a:ext cx="1771650" cy="2505075"/>
          </a:xfrm>
          <a:prstGeom prst="rect">
            <a:avLst/>
          </a:prstGeom>
          <a:noFill/>
          <a:ln w="6350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64518" name="Rectangle 4">
            <a:extLst>
              <a:ext uri="{FF2B5EF4-FFF2-40B4-BE49-F238E27FC236}">
                <a16:creationId xmlns:a16="http://schemas.microsoft.com/office/drawing/2014/main" id="{AF1BDEFF-B91B-43E6-A3A2-5FFC3577D5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00338" y="5326063"/>
            <a:ext cx="61198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pt-BR" sz="2000">
                <a:latin typeface="Arial Narrow" panose="020B0606020202030204" pitchFamily="34" charset="0"/>
              </a:rPr>
              <a:t>                 Conversão de dados                   Resultados do teste</a:t>
            </a:r>
          </a:p>
        </p:txBody>
      </p:sp>
      <p:cxnSp>
        <p:nvCxnSpPr>
          <p:cNvPr id="8" name="Straight Arrow Connector 2">
            <a:extLst>
              <a:ext uri="{FF2B5EF4-FFF2-40B4-BE49-F238E27FC236}">
                <a16:creationId xmlns:a16="http://schemas.microsoft.com/office/drawing/2014/main" id="{69E8788C-453E-4E6F-95FA-46E7B959150D}"/>
              </a:ext>
            </a:extLst>
          </p:cNvPr>
          <p:cNvCxnSpPr/>
          <p:nvPr/>
        </p:nvCxnSpPr>
        <p:spPr>
          <a:xfrm>
            <a:off x="3063875" y="5565775"/>
            <a:ext cx="481013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22">
            <a:extLst>
              <a:ext uri="{FF2B5EF4-FFF2-40B4-BE49-F238E27FC236}">
                <a16:creationId xmlns:a16="http://schemas.microsoft.com/office/drawing/2014/main" id="{85899C0F-701C-4218-94ED-830184D81B95}"/>
              </a:ext>
            </a:extLst>
          </p:cNvPr>
          <p:cNvCxnSpPr/>
          <p:nvPr/>
        </p:nvCxnSpPr>
        <p:spPr>
          <a:xfrm>
            <a:off x="6021388" y="5538788"/>
            <a:ext cx="479425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521" name="CaixaDeTexto 10">
            <a:extLst>
              <a:ext uri="{FF2B5EF4-FFF2-40B4-BE49-F238E27FC236}">
                <a16:creationId xmlns:a16="http://schemas.microsoft.com/office/drawing/2014/main" id="{1D650E2A-72F8-4DA0-BA0A-0C4480042E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302250"/>
            <a:ext cx="20161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pt-BR" sz="1800">
                <a:latin typeface="Arial Narrow" panose="020B0606020202030204" pitchFamily="34" charset="0"/>
              </a:rPr>
              <a:t>Escaneamento óptico de alta resolução</a:t>
            </a:r>
            <a:endParaRPr lang="pt-BR" altLang="pt-BR" sz="180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ítulo 1">
            <a:extLst>
              <a:ext uri="{FF2B5EF4-FFF2-40B4-BE49-F238E27FC236}">
                <a16:creationId xmlns:a16="http://schemas.microsoft.com/office/drawing/2014/main" id="{988148A4-9F0A-4DBD-8875-F8BD8DF0ED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pt-BR" altLang="pt-BR"/>
          </a:p>
        </p:txBody>
      </p:sp>
      <p:pic>
        <p:nvPicPr>
          <p:cNvPr id="65539" name="Picture 2">
            <a:extLst>
              <a:ext uri="{FF2B5EF4-FFF2-40B4-BE49-F238E27FC236}">
                <a16:creationId xmlns:a16="http://schemas.microsoft.com/office/drawing/2014/main" id="{4AF1FF26-501E-4CA1-9BF3-1BB0ADDA92B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92275" y="1557338"/>
            <a:ext cx="5832475" cy="4872037"/>
          </a:xfr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937A117-8F2B-4850-A081-A973CE6D6C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46138"/>
            <a:ext cx="8229600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dirty="0">
                <a:solidFill>
                  <a:schemeClr val="accent1">
                    <a:lumMod val="75000"/>
                  </a:schemeClr>
                </a:solidFill>
              </a:rPr>
              <a:t>Resultados do teste </a:t>
            </a:r>
            <a:r>
              <a:rPr lang="pt-BR" dirty="0" err="1">
                <a:solidFill>
                  <a:schemeClr val="accent1">
                    <a:lumMod val="75000"/>
                  </a:schemeClr>
                </a:solidFill>
              </a:rPr>
              <a:t>Genarrayt</a:t>
            </a:r>
            <a:r>
              <a:rPr lang="pt-BR" dirty="0">
                <a:solidFill>
                  <a:schemeClr val="accent1">
                    <a:lumMod val="75000"/>
                  </a:schemeClr>
                </a:solidFill>
              </a:rPr>
              <a:t> ®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F650A67-6C48-40E2-91A8-690EC58AED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92675" y="2154238"/>
            <a:ext cx="2528888" cy="3571875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88552B56-FEFF-4D5E-92C9-52FD19520D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03425" y="2154238"/>
            <a:ext cx="2524125" cy="3571875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66565" name="CaixaDeTexto 5">
            <a:extLst>
              <a:ext uri="{FF2B5EF4-FFF2-40B4-BE49-F238E27FC236}">
                <a16:creationId xmlns:a16="http://schemas.microsoft.com/office/drawing/2014/main" id="{F2CB1807-B665-4341-AADC-CF0DDAD59A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9613" y="5949950"/>
            <a:ext cx="24479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2000" b="1"/>
              <a:t>Grupos de alimentos</a:t>
            </a:r>
          </a:p>
        </p:txBody>
      </p:sp>
      <p:sp>
        <p:nvSpPr>
          <p:cNvPr id="66566" name="CaixaDeTexto 6">
            <a:extLst>
              <a:ext uri="{FF2B5EF4-FFF2-40B4-BE49-F238E27FC236}">
                <a16:creationId xmlns:a16="http://schemas.microsoft.com/office/drawing/2014/main" id="{78F41368-9E8D-4D02-B2D1-79B87F2027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2363" y="5949950"/>
            <a:ext cx="25923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2000" b="1"/>
              <a:t>Ordem de reatividade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2B8B6AB-2162-4AB1-861B-341AF81B17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02100" y="1562100"/>
            <a:ext cx="4752975" cy="4972050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6" name="Rectangle 60">
            <a:extLst>
              <a:ext uri="{FF2B5EF4-FFF2-40B4-BE49-F238E27FC236}">
                <a16:creationId xmlns:a16="http://schemas.microsoft.com/office/drawing/2014/main" id="{2563136F-CFFD-4032-9E40-242FC585AB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1638" y="1022350"/>
            <a:ext cx="4537075" cy="4619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b="1" dirty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  <a:cs typeface="+mn-cs"/>
              </a:rPr>
              <a:t>RESULTADOS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31E24301-CD1E-43E2-B7AD-51857AF85192}"/>
              </a:ext>
            </a:extLst>
          </p:cNvPr>
          <p:cNvCxnSpPr/>
          <p:nvPr/>
        </p:nvCxnSpPr>
        <p:spPr>
          <a:xfrm>
            <a:off x="3008313" y="4078288"/>
            <a:ext cx="1258887" cy="23177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24">
            <a:extLst>
              <a:ext uri="{FF2B5EF4-FFF2-40B4-BE49-F238E27FC236}">
                <a16:creationId xmlns:a16="http://schemas.microsoft.com/office/drawing/2014/main" id="{FC902679-40AB-4BAE-927E-651AB760A5C9}"/>
              </a:ext>
            </a:extLst>
          </p:cNvPr>
          <p:cNvSpPr/>
          <p:nvPr/>
        </p:nvSpPr>
        <p:spPr>
          <a:xfrm>
            <a:off x="671513" y="5276850"/>
            <a:ext cx="2532062" cy="7080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000" b="1" kern="0" dirty="0" err="1">
                <a:latin typeface="Arial Narrow" pitchFamily="34" charset="0"/>
                <a:cs typeface="+mn-cs"/>
              </a:rPr>
              <a:t>Concentração</a:t>
            </a:r>
            <a:r>
              <a:rPr lang="en-GB" sz="2000" b="1" kern="0" dirty="0">
                <a:latin typeface="Arial Narrow" pitchFamily="34" charset="0"/>
                <a:cs typeface="+mn-cs"/>
              </a:rPr>
              <a:t> de </a:t>
            </a:r>
            <a:r>
              <a:rPr lang="en-GB" sz="2000" b="1" kern="0" dirty="0" err="1">
                <a:latin typeface="Arial Narrow" pitchFamily="34" charset="0"/>
                <a:cs typeface="+mn-cs"/>
              </a:rPr>
              <a:t>IgG</a:t>
            </a:r>
            <a:r>
              <a:rPr lang="en-GB" sz="2000" b="1" kern="0" dirty="0">
                <a:latin typeface="Arial Narrow" pitchFamily="34" charset="0"/>
                <a:cs typeface="+mn-cs"/>
              </a:rPr>
              <a:t> (U/ml)</a:t>
            </a:r>
          </a:p>
        </p:txBody>
      </p:sp>
      <p:cxnSp>
        <p:nvCxnSpPr>
          <p:cNvPr id="9" name="Straight Arrow Connector 36">
            <a:extLst>
              <a:ext uri="{FF2B5EF4-FFF2-40B4-BE49-F238E27FC236}">
                <a16:creationId xmlns:a16="http://schemas.microsoft.com/office/drawing/2014/main" id="{B5A964C9-4D83-4ACB-B013-13A14EB802EF}"/>
              </a:ext>
            </a:extLst>
          </p:cNvPr>
          <p:cNvCxnSpPr/>
          <p:nvPr/>
        </p:nvCxnSpPr>
        <p:spPr>
          <a:xfrm>
            <a:off x="3284538" y="5802313"/>
            <a:ext cx="968375" cy="9048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1">
            <a:extLst>
              <a:ext uri="{FF2B5EF4-FFF2-40B4-BE49-F238E27FC236}">
                <a16:creationId xmlns:a16="http://schemas.microsoft.com/office/drawing/2014/main" id="{1B01133E-65BF-480E-88EB-66AAD2D775DE}"/>
              </a:ext>
            </a:extLst>
          </p:cNvPr>
          <p:cNvSpPr/>
          <p:nvPr/>
        </p:nvSpPr>
        <p:spPr>
          <a:xfrm>
            <a:off x="633413" y="2216150"/>
            <a:ext cx="2101850" cy="4000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000" b="1" kern="0" dirty="0" err="1">
                <a:solidFill>
                  <a:srgbClr val="000000"/>
                </a:solidFill>
                <a:latin typeface="Arial Narrow" pitchFamily="34" charset="0"/>
                <a:cs typeface="+mn-cs"/>
              </a:rPr>
              <a:t>Sistemas</a:t>
            </a:r>
            <a:r>
              <a:rPr lang="en-GB" sz="2000" b="1" kern="0" dirty="0">
                <a:solidFill>
                  <a:srgbClr val="000000"/>
                </a:solidFill>
                <a:latin typeface="Arial Narrow" pitchFamily="34" charset="0"/>
                <a:cs typeface="+mn-cs"/>
              </a:rPr>
              <a:t> de cores:</a:t>
            </a:r>
          </a:p>
        </p:txBody>
      </p:sp>
      <p:sp>
        <p:nvSpPr>
          <p:cNvPr id="67592" name="Rectangle 4">
            <a:extLst>
              <a:ext uri="{FF2B5EF4-FFF2-40B4-BE49-F238E27FC236}">
                <a16:creationId xmlns:a16="http://schemas.microsoft.com/office/drawing/2014/main" id="{0C3C08BB-10BE-4F14-929C-24A28F481E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6750" y="3740150"/>
            <a:ext cx="3033713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GB" altLang="pt-BR" sz="2000" b="1">
                <a:solidFill>
                  <a:srgbClr val="FF7C80"/>
                </a:solidFill>
                <a:latin typeface="Arial Narrow" panose="020B0606020202030204" pitchFamily="34" charset="0"/>
              </a:rPr>
              <a:t>ELEVADO</a:t>
            </a:r>
            <a:r>
              <a:rPr lang="en-GB" altLang="pt-BR" sz="2000" b="1">
                <a:solidFill>
                  <a:srgbClr val="FF0000"/>
                </a:solidFill>
                <a:latin typeface="Arial Narrow" panose="020B0606020202030204" pitchFamily="34" charset="0"/>
              </a:rPr>
              <a:t> </a:t>
            </a:r>
            <a:r>
              <a:rPr lang="en-GB" altLang="pt-BR" sz="2000">
                <a:solidFill>
                  <a:srgbClr val="000000"/>
                </a:solidFill>
                <a:latin typeface="Arial Narrow" panose="020B0606020202030204" pitchFamily="34" charset="0"/>
              </a:rPr>
              <a:t>(</a:t>
            </a:r>
            <a:r>
              <a:rPr lang="en-GB" altLang="pt-BR" sz="2000"/>
              <a:t>≥</a:t>
            </a:r>
            <a:r>
              <a:rPr lang="en-GB" altLang="pt-BR" sz="2000">
                <a:solidFill>
                  <a:srgbClr val="000000"/>
                </a:solidFill>
                <a:latin typeface="Arial Narrow" panose="020B0606020202030204" pitchFamily="34" charset="0"/>
              </a:rPr>
              <a:t>30 U/ml)</a:t>
            </a:r>
            <a:endParaRPr lang="en-GB" altLang="pt-BR" sz="2000" b="1">
              <a:solidFill>
                <a:srgbClr val="FF0000"/>
              </a:solidFill>
              <a:latin typeface="Arial Narrow" panose="020B0606020202030204" pitchFamily="34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GB" altLang="pt-BR" sz="2000" b="1">
                <a:solidFill>
                  <a:srgbClr val="FFC000"/>
                </a:solidFill>
                <a:latin typeface="Arial Narrow" panose="020B0606020202030204" pitchFamily="34" charset="0"/>
              </a:rPr>
              <a:t>LIMÍTROFE</a:t>
            </a:r>
            <a:r>
              <a:rPr lang="en-GB" altLang="pt-BR" sz="2000">
                <a:latin typeface="Arial Narrow" panose="020B0606020202030204" pitchFamily="34" charset="0"/>
              </a:rPr>
              <a:t> (29-24 U/ml)</a:t>
            </a:r>
            <a:endParaRPr lang="en-GB" altLang="pt-BR" sz="2000" b="1">
              <a:solidFill>
                <a:srgbClr val="FFC000"/>
              </a:solidFill>
              <a:latin typeface="Arial Narrow" panose="020B0606020202030204" pitchFamily="34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GB" altLang="pt-BR" sz="2000" b="1">
                <a:solidFill>
                  <a:srgbClr val="64B034"/>
                </a:solidFill>
                <a:latin typeface="Arial Narrow" panose="020B0606020202030204" pitchFamily="34" charset="0"/>
              </a:rPr>
              <a:t>NORMAL</a:t>
            </a:r>
            <a:r>
              <a:rPr lang="en-GB" altLang="pt-BR" sz="2000">
                <a:latin typeface="Arial Narrow" panose="020B0606020202030204" pitchFamily="34" charset="0"/>
              </a:rPr>
              <a:t> (≤23 U/ml)</a:t>
            </a:r>
            <a:endParaRPr lang="en-GB" altLang="pt-BR" sz="2000" b="1">
              <a:solidFill>
                <a:srgbClr val="64B034"/>
              </a:solidFill>
              <a:latin typeface="Arial Narrow" panose="020B0606020202030204" pitchFamily="34" charset="0"/>
            </a:endParaRPr>
          </a:p>
        </p:txBody>
      </p:sp>
      <p:cxnSp>
        <p:nvCxnSpPr>
          <p:cNvPr id="12" name="Straight Arrow Connector 21">
            <a:extLst>
              <a:ext uri="{FF2B5EF4-FFF2-40B4-BE49-F238E27FC236}">
                <a16:creationId xmlns:a16="http://schemas.microsoft.com/office/drawing/2014/main" id="{F042DDA7-0813-4081-88C0-B589EC84657D}"/>
              </a:ext>
            </a:extLst>
          </p:cNvPr>
          <p:cNvCxnSpPr/>
          <p:nvPr/>
        </p:nvCxnSpPr>
        <p:spPr>
          <a:xfrm>
            <a:off x="3446463" y="4521200"/>
            <a:ext cx="820737" cy="12065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25">
            <a:extLst>
              <a:ext uri="{FF2B5EF4-FFF2-40B4-BE49-F238E27FC236}">
                <a16:creationId xmlns:a16="http://schemas.microsoft.com/office/drawing/2014/main" id="{EE8343B9-F0C8-4F42-B9C0-EB1596C8B4D4}"/>
              </a:ext>
            </a:extLst>
          </p:cNvPr>
          <p:cNvCxnSpPr/>
          <p:nvPr/>
        </p:nvCxnSpPr>
        <p:spPr>
          <a:xfrm>
            <a:off x="2814638" y="4984750"/>
            <a:ext cx="1476375" cy="23177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C55543C-0A02-41CB-9722-9D8934C25D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3412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Resultados</a:t>
            </a:r>
          </a:p>
        </p:txBody>
      </p:sp>
      <p:pic>
        <p:nvPicPr>
          <p:cNvPr id="68611" name="Picture 1" descr="E:\new cutoff.bmp">
            <a:extLst>
              <a:ext uri="{FF2B5EF4-FFF2-40B4-BE49-F238E27FC236}">
                <a16:creationId xmlns:a16="http://schemas.microsoft.com/office/drawing/2014/main" id="{720220DA-FD01-48EB-8EB3-698DBE1AB2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3" t="54587" r="41649" b="10249"/>
          <a:stretch>
            <a:fillRect/>
          </a:stretch>
        </p:blipFill>
        <p:spPr bwMode="auto">
          <a:xfrm>
            <a:off x="550863" y="2133600"/>
            <a:ext cx="8042275" cy="410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3A07DBE-C8F4-4082-B6AB-017BC55DD8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4250" y="1709738"/>
            <a:ext cx="7735888" cy="571500"/>
          </a:xfrm>
        </p:spPr>
        <p:txBody>
          <a:bodyPr rtlCol="0" anchor="t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sz="2400" b="1" dirty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INTERPRETAÇÃO DOS RESULTADOS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58B43FC-4F0A-4460-927B-8F04AF41B5A0}"/>
              </a:ext>
            </a:extLst>
          </p:cNvPr>
          <p:cNvSpPr>
            <a:spLocks noGrp="1"/>
          </p:cNvSpPr>
          <p:nvPr>
            <p:ph sz="quarter" idx="10"/>
          </p:nvPr>
        </p:nvSpPr>
        <p:spPr bwMode="auto">
          <a:xfrm>
            <a:off x="998538" y="2276475"/>
            <a:ext cx="7685087" cy="36734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Clr>
                <a:srgbClr val="64B034"/>
              </a:buClr>
              <a:defRPr/>
            </a:pPr>
            <a:r>
              <a:rPr lang="en-GB" sz="2000" b="1" dirty="0">
                <a:solidFill>
                  <a:srgbClr val="FF7C80"/>
                </a:solidFill>
                <a:latin typeface="Arial Narrow" pitchFamily="34" charset="0"/>
              </a:rPr>
              <a:t>ELEVADO</a:t>
            </a:r>
            <a:r>
              <a:rPr lang="en-GB" sz="2000" b="1" dirty="0">
                <a:solidFill>
                  <a:srgbClr val="FF0000"/>
                </a:solidFill>
                <a:latin typeface="Arial Narrow" pitchFamily="34" charset="0"/>
              </a:rPr>
              <a:t> </a:t>
            </a:r>
            <a:r>
              <a:rPr lang="en-GB" sz="2000" dirty="0">
                <a:solidFill>
                  <a:srgbClr val="FF7C80"/>
                </a:solidFill>
                <a:latin typeface="Arial Narrow" pitchFamily="34" charset="0"/>
              </a:rPr>
              <a:t> </a:t>
            </a:r>
            <a:r>
              <a:rPr lang="en-GB" sz="2000" dirty="0">
                <a:solidFill>
                  <a:schemeClr val="tx1"/>
                </a:solidFill>
                <a:latin typeface="Arial Narrow" pitchFamily="34" charset="0"/>
              </a:rPr>
              <a:t>      </a:t>
            </a:r>
            <a:r>
              <a:rPr lang="en-GB" sz="2000" b="1" dirty="0" err="1">
                <a:solidFill>
                  <a:schemeClr val="tx1"/>
                </a:solidFill>
                <a:latin typeface="Arial Narrow" pitchFamily="34" charset="0"/>
              </a:rPr>
              <a:t>Níveis</a:t>
            </a:r>
            <a:r>
              <a:rPr lang="en-GB" sz="2000" b="1" dirty="0">
                <a:solidFill>
                  <a:schemeClr val="tx1"/>
                </a:solidFill>
                <a:latin typeface="Arial Narrow" pitchFamily="34" charset="0"/>
              </a:rPr>
              <a:t> altos </a:t>
            </a:r>
            <a:r>
              <a:rPr lang="en-GB" sz="2000" dirty="0">
                <a:solidFill>
                  <a:schemeClr val="tx1"/>
                </a:solidFill>
                <a:latin typeface="Arial Narrow" pitchFamily="34" charset="0"/>
              </a:rPr>
              <a:t>de </a:t>
            </a:r>
            <a:r>
              <a:rPr lang="en-GB" sz="2000" dirty="0" err="1">
                <a:solidFill>
                  <a:schemeClr val="tx1"/>
                </a:solidFill>
                <a:latin typeface="Arial Narrow" pitchFamily="34" charset="0"/>
              </a:rPr>
              <a:t>anticorpos</a:t>
            </a:r>
            <a:r>
              <a:rPr lang="en-GB" sz="2000" dirty="0">
                <a:solidFill>
                  <a:schemeClr val="tx1"/>
                </a:solidFill>
                <a:latin typeface="Arial Narrow" pitchFamily="34" charset="0"/>
              </a:rPr>
              <a:t> IgG </a:t>
            </a:r>
            <a:r>
              <a:rPr lang="en-GB" sz="2000" dirty="0" err="1">
                <a:solidFill>
                  <a:schemeClr val="tx1"/>
                </a:solidFill>
                <a:latin typeface="Arial Narrow" pitchFamily="34" charset="0"/>
              </a:rPr>
              <a:t>detectados</a:t>
            </a:r>
            <a:endParaRPr lang="en-GB" sz="2000" dirty="0">
              <a:solidFill>
                <a:schemeClr val="tx1"/>
              </a:solidFill>
              <a:latin typeface="Arial Narrow" pitchFamily="34" charset="0"/>
            </a:endParaRPr>
          </a:p>
          <a:p>
            <a:pPr>
              <a:buClr>
                <a:srgbClr val="64B034"/>
              </a:buClr>
              <a:buSzPct val="80000"/>
              <a:defRPr/>
            </a:pPr>
            <a:r>
              <a:rPr lang="en-GB" sz="2000" dirty="0">
                <a:solidFill>
                  <a:schemeClr val="tx1"/>
                </a:solidFill>
                <a:latin typeface="Arial Narrow" pitchFamily="34" charset="0"/>
              </a:rPr>
              <a:t>                         </a:t>
            </a:r>
            <a:r>
              <a:rPr lang="en-GB" sz="2000" dirty="0" err="1">
                <a:solidFill>
                  <a:schemeClr val="tx1"/>
                </a:solidFill>
                <a:latin typeface="Arial Narrow" pitchFamily="34" charset="0"/>
              </a:rPr>
              <a:t>Eliminar</a:t>
            </a:r>
            <a:r>
              <a:rPr lang="en-GB" sz="2000" dirty="0">
                <a:solidFill>
                  <a:schemeClr val="tx1"/>
                </a:solidFill>
                <a:latin typeface="Arial Narrow" pitchFamily="34" charset="0"/>
              </a:rPr>
              <a:t> o </a:t>
            </a:r>
            <a:r>
              <a:rPr lang="en-GB" sz="2000" dirty="0" err="1">
                <a:solidFill>
                  <a:schemeClr val="tx1"/>
                </a:solidFill>
                <a:latin typeface="Arial Narrow" pitchFamily="34" charset="0"/>
              </a:rPr>
              <a:t>alimento</a:t>
            </a:r>
            <a:r>
              <a:rPr lang="en-GB" sz="2000" dirty="0">
                <a:solidFill>
                  <a:schemeClr val="tx1"/>
                </a:solidFill>
                <a:latin typeface="Arial Narrow" pitchFamily="34" charset="0"/>
              </a:rPr>
              <a:t> da </a:t>
            </a:r>
            <a:r>
              <a:rPr lang="en-GB" sz="2000" dirty="0" err="1">
                <a:solidFill>
                  <a:schemeClr val="tx1"/>
                </a:solidFill>
                <a:latin typeface="Arial Narrow" pitchFamily="34" charset="0"/>
              </a:rPr>
              <a:t>dieta</a:t>
            </a:r>
            <a:r>
              <a:rPr lang="en-GB" sz="2000" dirty="0">
                <a:solidFill>
                  <a:schemeClr val="tx1"/>
                </a:solidFill>
                <a:latin typeface="Arial Narrow" pitchFamily="34" charset="0"/>
              </a:rPr>
              <a:t> </a:t>
            </a:r>
            <a:r>
              <a:rPr lang="en-GB" sz="2000" dirty="0" err="1">
                <a:solidFill>
                  <a:schemeClr val="tx1"/>
                </a:solidFill>
                <a:latin typeface="Arial Narrow" pitchFamily="34" charset="0"/>
              </a:rPr>
              <a:t>por</a:t>
            </a:r>
            <a:r>
              <a:rPr lang="en-GB" sz="2000" dirty="0">
                <a:solidFill>
                  <a:schemeClr val="tx1"/>
                </a:solidFill>
                <a:latin typeface="Arial Narrow" pitchFamily="34" charset="0"/>
              </a:rPr>
              <a:t> </a:t>
            </a:r>
            <a:r>
              <a:rPr lang="en-GB" sz="2000" dirty="0" err="1">
                <a:solidFill>
                  <a:schemeClr val="tx1"/>
                </a:solidFill>
                <a:latin typeface="Arial Narrow" pitchFamily="34" charset="0"/>
              </a:rPr>
              <a:t>pelo</a:t>
            </a:r>
            <a:r>
              <a:rPr lang="en-GB" sz="2000" dirty="0">
                <a:solidFill>
                  <a:schemeClr val="tx1"/>
                </a:solidFill>
                <a:latin typeface="Arial Narrow" pitchFamily="34" charset="0"/>
              </a:rPr>
              <a:t> </a:t>
            </a:r>
            <a:r>
              <a:rPr lang="en-GB" sz="2000" dirty="0" err="1">
                <a:solidFill>
                  <a:schemeClr val="tx1"/>
                </a:solidFill>
                <a:latin typeface="Arial Narrow" pitchFamily="34" charset="0"/>
              </a:rPr>
              <a:t>menos</a:t>
            </a:r>
            <a:r>
              <a:rPr lang="en-GB" sz="2000" dirty="0">
                <a:solidFill>
                  <a:schemeClr val="tx1"/>
                </a:solidFill>
                <a:latin typeface="Arial Narrow" pitchFamily="34" charset="0"/>
              </a:rPr>
              <a:t> 3 </a:t>
            </a:r>
            <a:r>
              <a:rPr lang="en-GB" sz="2000" dirty="0" err="1">
                <a:solidFill>
                  <a:schemeClr val="tx1"/>
                </a:solidFill>
                <a:latin typeface="Arial Narrow" pitchFamily="34" charset="0"/>
              </a:rPr>
              <a:t>meses</a:t>
            </a:r>
            <a:br>
              <a:rPr lang="en-GB" sz="2000" dirty="0">
                <a:solidFill>
                  <a:schemeClr val="tx1"/>
                </a:solidFill>
                <a:latin typeface="Arial Narrow" pitchFamily="34" charset="0"/>
              </a:rPr>
            </a:br>
            <a:endParaRPr lang="en-GB" sz="2000" dirty="0">
              <a:solidFill>
                <a:schemeClr val="tx1"/>
              </a:solidFill>
              <a:latin typeface="Arial Narrow" pitchFamily="34" charset="0"/>
            </a:endParaRPr>
          </a:p>
          <a:p>
            <a:pPr>
              <a:buClr>
                <a:srgbClr val="64B034"/>
              </a:buClr>
              <a:defRPr/>
            </a:pPr>
            <a:r>
              <a:rPr lang="en-GB" sz="2000" b="1" dirty="0">
                <a:solidFill>
                  <a:srgbClr val="FFC000"/>
                </a:solidFill>
                <a:latin typeface="Arial Narrow" pitchFamily="34" charset="0"/>
              </a:rPr>
              <a:t>LIMÍTROFE </a:t>
            </a:r>
            <a:r>
              <a:rPr lang="en-GB" sz="2000" dirty="0">
                <a:solidFill>
                  <a:srgbClr val="FFC000"/>
                </a:solidFill>
                <a:latin typeface="Arial Narrow" pitchFamily="34" charset="0"/>
              </a:rPr>
              <a:t> </a:t>
            </a:r>
            <a:r>
              <a:rPr lang="en-GB" sz="2000" dirty="0">
                <a:solidFill>
                  <a:schemeClr val="tx1"/>
                </a:solidFill>
                <a:latin typeface="Arial Narrow" pitchFamily="34" charset="0"/>
              </a:rPr>
              <a:t>    </a:t>
            </a:r>
            <a:r>
              <a:rPr lang="en-GB" sz="2000" b="1" dirty="0" err="1">
                <a:solidFill>
                  <a:schemeClr val="tx1"/>
                </a:solidFill>
                <a:latin typeface="Arial Narrow" pitchFamily="34" charset="0"/>
              </a:rPr>
              <a:t>Níveis</a:t>
            </a:r>
            <a:r>
              <a:rPr lang="en-GB" sz="2000" b="1" dirty="0">
                <a:solidFill>
                  <a:schemeClr val="tx1"/>
                </a:solidFill>
                <a:latin typeface="Arial Narrow" pitchFamily="34" charset="0"/>
              </a:rPr>
              <a:t> </a:t>
            </a:r>
            <a:r>
              <a:rPr lang="en-GB" sz="2000" b="1" dirty="0" err="1">
                <a:solidFill>
                  <a:schemeClr val="tx1"/>
                </a:solidFill>
                <a:latin typeface="Arial Narrow" pitchFamily="34" charset="0"/>
              </a:rPr>
              <a:t>moderados</a:t>
            </a:r>
            <a:r>
              <a:rPr lang="en-GB" sz="2000" b="1" dirty="0">
                <a:solidFill>
                  <a:schemeClr val="tx1"/>
                </a:solidFill>
                <a:latin typeface="Arial Narrow" pitchFamily="34" charset="0"/>
              </a:rPr>
              <a:t> </a:t>
            </a:r>
            <a:r>
              <a:rPr lang="en-GB" sz="2000" dirty="0">
                <a:solidFill>
                  <a:schemeClr val="tx1"/>
                </a:solidFill>
                <a:latin typeface="Arial Narrow" pitchFamily="34" charset="0"/>
              </a:rPr>
              <a:t>de </a:t>
            </a:r>
            <a:r>
              <a:rPr lang="en-GB" sz="2000" dirty="0" err="1">
                <a:solidFill>
                  <a:schemeClr val="tx1"/>
                </a:solidFill>
                <a:latin typeface="Arial Narrow" pitchFamily="34" charset="0"/>
              </a:rPr>
              <a:t>anticorpos</a:t>
            </a:r>
            <a:r>
              <a:rPr lang="en-GB" sz="2000" dirty="0">
                <a:solidFill>
                  <a:schemeClr val="tx1"/>
                </a:solidFill>
                <a:latin typeface="Arial Narrow" pitchFamily="34" charset="0"/>
              </a:rPr>
              <a:t> </a:t>
            </a:r>
            <a:r>
              <a:rPr lang="en-GB" sz="2000" dirty="0" err="1">
                <a:solidFill>
                  <a:schemeClr val="tx1"/>
                </a:solidFill>
                <a:latin typeface="Arial Narrow" pitchFamily="34" charset="0"/>
              </a:rPr>
              <a:t>IgG</a:t>
            </a:r>
            <a:r>
              <a:rPr lang="en-GB" sz="2000" dirty="0">
                <a:solidFill>
                  <a:schemeClr val="tx1"/>
                </a:solidFill>
                <a:latin typeface="Arial Narrow" pitchFamily="34" charset="0"/>
              </a:rPr>
              <a:t> </a:t>
            </a:r>
            <a:r>
              <a:rPr lang="en-GB" sz="2000" dirty="0" err="1">
                <a:solidFill>
                  <a:schemeClr val="tx1"/>
                </a:solidFill>
                <a:latin typeface="Arial Narrow" pitchFamily="34" charset="0"/>
              </a:rPr>
              <a:t>detectados</a:t>
            </a:r>
            <a:endParaRPr lang="en-GB" sz="2000" dirty="0">
              <a:solidFill>
                <a:schemeClr val="tx1"/>
              </a:solidFill>
              <a:latin typeface="Arial Narrow" pitchFamily="34" charset="0"/>
            </a:endParaRPr>
          </a:p>
          <a:p>
            <a:pPr>
              <a:buClr>
                <a:srgbClr val="64B034"/>
              </a:buClr>
              <a:defRPr/>
            </a:pPr>
            <a:r>
              <a:rPr lang="en-GB" sz="2000" dirty="0">
                <a:solidFill>
                  <a:schemeClr val="tx1"/>
                </a:solidFill>
                <a:latin typeface="Arial Narrow" pitchFamily="34" charset="0"/>
              </a:rPr>
              <a:t>                         </a:t>
            </a:r>
            <a:r>
              <a:rPr lang="en-GB" sz="2000" dirty="0" err="1">
                <a:solidFill>
                  <a:schemeClr val="tx1"/>
                </a:solidFill>
                <a:latin typeface="Arial Narrow" pitchFamily="34" charset="0"/>
              </a:rPr>
              <a:t>Reduzir</a:t>
            </a:r>
            <a:r>
              <a:rPr lang="en-GB" sz="2000" dirty="0">
                <a:solidFill>
                  <a:schemeClr val="tx1"/>
                </a:solidFill>
                <a:latin typeface="Arial Narrow" pitchFamily="34" charset="0"/>
              </a:rPr>
              <a:t> </a:t>
            </a:r>
            <a:r>
              <a:rPr lang="en-GB" sz="2000" dirty="0" err="1">
                <a:solidFill>
                  <a:schemeClr val="tx1"/>
                </a:solidFill>
                <a:latin typeface="Arial Narrow" pitchFamily="34" charset="0"/>
              </a:rPr>
              <a:t>ou</a:t>
            </a:r>
            <a:r>
              <a:rPr lang="en-GB" sz="2000" dirty="0">
                <a:solidFill>
                  <a:schemeClr val="tx1"/>
                </a:solidFill>
                <a:latin typeface="Arial Narrow" pitchFamily="34" charset="0"/>
              </a:rPr>
              <a:t> </a:t>
            </a:r>
            <a:r>
              <a:rPr lang="en-GB" sz="2000" dirty="0" err="1">
                <a:solidFill>
                  <a:schemeClr val="tx1"/>
                </a:solidFill>
                <a:latin typeface="Arial Narrow" pitchFamily="34" charset="0"/>
              </a:rPr>
              <a:t>rotacionar</a:t>
            </a:r>
            <a:r>
              <a:rPr lang="en-GB" sz="2000" dirty="0">
                <a:solidFill>
                  <a:schemeClr val="tx1"/>
                </a:solidFill>
                <a:latin typeface="Arial Narrow" pitchFamily="34" charset="0"/>
              </a:rPr>
              <a:t> o </a:t>
            </a:r>
            <a:r>
              <a:rPr lang="en-GB" sz="2000" dirty="0" err="1">
                <a:solidFill>
                  <a:schemeClr val="tx1"/>
                </a:solidFill>
                <a:latin typeface="Arial Narrow" pitchFamily="34" charset="0"/>
              </a:rPr>
              <a:t>alimento</a:t>
            </a:r>
            <a:r>
              <a:rPr lang="en-GB" sz="2000" dirty="0">
                <a:solidFill>
                  <a:schemeClr val="tx1"/>
                </a:solidFill>
                <a:latin typeface="Arial Narrow" pitchFamily="34" charset="0"/>
              </a:rPr>
              <a:t> </a:t>
            </a:r>
            <a:r>
              <a:rPr lang="en-GB" sz="2000" dirty="0" err="1">
                <a:solidFill>
                  <a:schemeClr val="tx1"/>
                </a:solidFill>
                <a:latin typeface="Arial Narrow" pitchFamily="34" charset="0"/>
              </a:rPr>
              <a:t>por</a:t>
            </a:r>
            <a:r>
              <a:rPr lang="en-GB" sz="2000" dirty="0">
                <a:solidFill>
                  <a:schemeClr val="tx1"/>
                </a:solidFill>
                <a:latin typeface="Arial Narrow" pitchFamily="34" charset="0"/>
              </a:rPr>
              <a:t> </a:t>
            </a:r>
            <a:r>
              <a:rPr lang="en-GB" sz="2000" dirty="0" err="1">
                <a:solidFill>
                  <a:schemeClr val="tx1"/>
                </a:solidFill>
                <a:latin typeface="Arial Narrow" pitchFamily="34" charset="0"/>
              </a:rPr>
              <a:t>pelo</a:t>
            </a:r>
            <a:r>
              <a:rPr lang="en-GB" sz="2000" dirty="0">
                <a:solidFill>
                  <a:schemeClr val="tx1"/>
                </a:solidFill>
                <a:latin typeface="Arial Narrow" pitchFamily="34" charset="0"/>
              </a:rPr>
              <a:t> </a:t>
            </a:r>
            <a:r>
              <a:rPr lang="en-GB" sz="2000" dirty="0" err="1">
                <a:solidFill>
                  <a:schemeClr val="tx1"/>
                </a:solidFill>
                <a:latin typeface="Arial Narrow" pitchFamily="34" charset="0"/>
              </a:rPr>
              <a:t>menos</a:t>
            </a:r>
            <a:r>
              <a:rPr lang="en-GB" sz="2000" dirty="0">
                <a:solidFill>
                  <a:schemeClr val="tx1"/>
                </a:solidFill>
                <a:latin typeface="Arial Narrow" pitchFamily="34" charset="0"/>
              </a:rPr>
              <a:t> 3 </a:t>
            </a:r>
            <a:r>
              <a:rPr lang="en-GB" sz="2000" dirty="0" err="1">
                <a:solidFill>
                  <a:schemeClr val="tx1"/>
                </a:solidFill>
                <a:latin typeface="Arial Narrow" pitchFamily="34" charset="0"/>
              </a:rPr>
              <a:t>meses</a:t>
            </a:r>
            <a:br>
              <a:rPr lang="en-GB" sz="2000" dirty="0">
                <a:solidFill>
                  <a:schemeClr val="tx1"/>
                </a:solidFill>
                <a:latin typeface="Arial Narrow" pitchFamily="34" charset="0"/>
              </a:rPr>
            </a:br>
            <a:endParaRPr lang="en-GB" sz="2000" dirty="0">
              <a:solidFill>
                <a:schemeClr val="tx1"/>
              </a:solidFill>
              <a:latin typeface="Arial Narrow" pitchFamily="34" charset="0"/>
            </a:endParaRPr>
          </a:p>
          <a:p>
            <a:pPr>
              <a:buClr>
                <a:srgbClr val="64B034"/>
              </a:buClr>
              <a:defRPr/>
            </a:pPr>
            <a:r>
              <a:rPr lang="en-GB" sz="2000" b="1" dirty="0">
                <a:solidFill>
                  <a:srgbClr val="64B034"/>
                </a:solidFill>
                <a:latin typeface="Arial Narrow" pitchFamily="34" charset="0"/>
              </a:rPr>
              <a:t>NORMAL</a:t>
            </a:r>
            <a:r>
              <a:rPr lang="en-GB" sz="2000" dirty="0">
                <a:solidFill>
                  <a:srgbClr val="64B034"/>
                </a:solidFill>
                <a:latin typeface="Arial Narrow" pitchFamily="34" charset="0"/>
              </a:rPr>
              <a:t> </a:t>
            </a:r>
            <a:r>
              <a:rPr lang="en-GB" sz="2000" dirty="0">
                <a:solidFill>
                  <a:schemeClr val="tx1"/>
                </a:solidFill>
                <a:latin typeface="Arial Narrow" pitchFamily="34" charset="0"/>
              </a:rPr>
              <a:t>         </a:t>
            </a:r>
            <a:r>
              <a:rPr lang="en-GB" sz="2000" b="1" dirty="0" err="1">
                <a:solidFill>
                  <a:schemeClr val="tx1"/>
                </a:solidFill>
                <a:latin typeface="Arial Narrow" pitchFamily="34" charset="0"/>
              </a:rPr>
              <a:t>Níveis</a:t>
            </a:r>
            <a:r>
              <a:rPr lang="en-GB" sz="2000" b="1" dirty="0">
                <a:solidFill>
                  <a:schemeClr val="tx1"/>
                </a:solidFill>
                <a:latin typeface="Arial Narrow" pitchFamily="34" charset="0"/>
              </a:rPr>
              <a:t> </a:t>
            </a:r>
            <a:r>
              <a:rPr lang="en-GB" sz="2000" b="1" dirty="0" err="1">
                <a:solidFill>
                  <a:schemeClr val="tx1"/>
                </a:solidFill>
                <a:latin typeface="Arial Narrow" pitchFamily="34" charset="0"/>
              </a:rPr>
              <a:t>baixos</a:t>
            </a:r>
            <a:r>
              <a:rPr lang="en-GB" sz="2000" b="1" dirty="0">
                <a:solidFill>
                  <a:schemeClr val="tx1"/>
                </a:solidFill>
                <a:latin typeface="Arial Narrow" pitchFamily="34" charset="0"/>
              </a:rPr>
              <a:t> </a:t>
            </a:r>
            <a:r>
              <a:rPr lang="en-GB" sz="2000" dirty="0">
                <a:solidFill>
                  <a:schemeClr val="tx1"/>
                </a:solidFill>
                <a:latin typeface="Arial Narrow" pitchFamily="34" charset="0"/>
              </a:rPr>
              <a:t>de </a:t>
            </a:r>
            <a:r>
              <a:rPr lang="en-GB" sz="2000" dirty="0" err="1">
                <a:solidFill>
                  <a:schemeClr val="tx1"/>
                </a:solidFill>
                <a:latin typeface="Arial Narrow" pitchFamily="34" charset="0"/>
              </a:rPr>
              <a:t>anticorpos</a:t>
            </a:r>
            <a:r>
              <a:rPr lang="en-GB" sz="2000" dirty="0">
                <a:solidFill>
                  <a:schemeClr val="tx1"/>
                </a:solidFill>
                <a:latin typeface="Arial Narrow" pitchFamily="34" charset="0"/>
              </a:rPr>
              <a:t> IgG </a:t>
            </a:r>
            <a:r>
              <a:rPr lang="en-GB" sz="2000" dirty="0" err="1">
                <a:solidFill>
                  <a:schemeClr val="tx1"/>
                </a:solidFill>
                <a:latin typeface="Arial Narrow" pitchFamily="34" charset="0"/>
              </a:rPr>
              <a:t>detectados</a:t>
            </a:r>
            <a:endParaRPr lang="en-GB" sz="2000" dirty="0">
              <a:solidFill>
                <a:schemeClr val="tx1"/>
              </a:solidFill>
              <a:latin typeface="Arial Narrow" pitchFamily="34" charset="0"/>
            </a:endParaRPr>
          </a:p>
          <a:p>
            <a:pPr>
              <a:buClr>
                <a:srgbClr val="64B034"/>
              </a:buClr>
              <a:buSzPct val="80000"/>
              <a:defRPr/>
            </a:pPr>
            <a:r>
              <a:rPr lang="en-GB" sz="2000" dirty="0">
                <a:solidFill>
                  <a:schemeClr val="tx1"/>
                </a:solidFill>
                <a:latin typeface="Arial Narrow" pitchFamily="34" charset="0"/>
              </a:rPr>
              <a:t>                         O </a:t>
            </a:r>
            <a:r>
              <a:rPr lang="en-GB" sz="2000" dirty="0" err="1">
                <a:solidFill>
                  <a:schemeClr val="tx1"/>
                </a:solidFill>
                <a:latin typeface="Arial Narrow" pitchFamily="34" charset="0"/>
              </a:rPr>
              <a:t>alimento</a:t>
            </a:r>
            <a:r>
              <a:rPr lang="en-GB" sz="2000" dirty="0">
                <a:solidFill>
                  <a:schemeClr val="tx1"/>
                </a:solidFill>
                <a:latin typeface="Arial Narrow" pitchFamily="34" charset="0"/>
              </a:rPr>
              <a:t> </a:t>
            </a:r>
            <a:r>
              <a:rPr lang="en-GB" sz="2000" dirty="0" err="1">
                <a:solidFill>
                  <a:schemeClr val="tx1"/>
                </a:solidFill>
                <a:latin typeface="Arial Narrow" pitchFamily="34" charset="0"/>
              </a:rPr>
              <a:t>pode</a:t>
            </a:r>
            <a:r>
              <a:rPr lang="en-GB" sz="2000" dirty="0">
                <a:solidFill>
                  <a:schemeClr val="tx1"/>
                </a:solidFill>
                <a:latin typeface="Arial Narrow" pitchFamily="34" charset="0"/>
              </a:rPr>
              <a:t> ser </a:t>
            </a:r>
            <a:r>
              <a:rPr lang="en-GB" sz="2000" dirty="0" err="1">
                <a:solidFill>
                  <a:schemeClr val="tx1"/>
                </a:solidFill>
                <a:latin typeface="Arial Narrow" pitchFamily="34" charset="0"/>
              </a:rPr>
              <a:t>ingerido</a:t>
            </a:r>
            <a:r>
              <a:rPr lang="en-GB" sz="2000" dirty="0">
                <a:solidFill>
                  <a:schemeClr val="tx1"/>
                </a:solidFill>
                <a:latin typeface="Arial Narrow" pitchFamily="34" charset="0"/>
              </a:rPr>
              <a:t> </a:t>
            </a:r>
            <a:r>
              <a:rPr lang="en-GB" sz="2000" dirty="0" err="1">
                <a:solidFill>
                  <a:schemeClr val="tx1"/>
                </a:solidFill>
                <a:latin typeface="Arial Narrow" pitchFamily="34" charset="0"/>
              </a:rPr>
              <a:t>livremente</a:t>
            </a:r>
            <a:r>
              <a:rPr lang="en-GB" sz="2000" dirty="0">
                <a:solidFill>
                  <a:schemeClr val="tx1"/>
                </a:solidFill>
                <a:latin typeface="Arial Narrow" pitchFamily="34" charset="0"/>
              </a:rPr>
              <a:t>  </a:t>
            </a:r>
          </a:p>
          <a:p>
            <a:pPr>
              <a:buClr>
                <a:srgbClr val="64B034"/>
              </a:buClr>
              <a:buSzPct val="80000"/>
              <a:defRPr/>
            </a:pPr>
            <a:r>
              <a:rPr lang="en-GB" sz="2000" b="1" i="1" dirty="0">
                <a:solidFill>
                  <a:schemeClr val="tx1"/>
                </a:solidFill>
                <a:latin typeface="Arial Narrow" pitchFamily="34" charset="0"/>
              </a:rPr>
              <a:t>                         </a:t>
            </a:r>
          </a:p>
          <a:p>
            <a:pPr>
              <a:buClr>
                <a:srgbClr val="64B034"/>
              </a:buClr>
              <a:buSzPct val="80000"/>
              <a:defRPr/>
            </a:pPr>
            <a:r>
              <a:rPr lang="en-GB" sz="2000" b="1" i="1" dirty="0">
                <a:solidFill>
                  <a:schemeClr val="tx1"/>
                </a:solidFill>
                <a:latin typeface="Arial Narrow" pitchFamily="34" charset="0"/>
              </a:rPr>
              <a:t>		</a:t>
            </a:r>
            <a:r>
              <a:rPr lang="en-GB" sz="2000" b="1" i="1" dirty="0" err="1">
                <a:solidFill>
                  <a:schemeClr val="tx1"/>
                </a:solidFill>
                <a:latin typeface="Arial Narrow" pitchFamily="34" charset="0"/>
              </a:rPr>
              <a:t>Observar</a:t>
            </a:r>
            <a:r>
              <a:rPr lang="en-GB" sz="2000" b="1" i="1" dirty="0">
                <a:solidFill>
                  <a:schemeClr val="tx1"/>
                </a:solidFill>
                <a:latin typeface="Arial Narrow" pitchFamily="34" charset="0"/>
              </a:rPr>
              <a:t> – </a:t>
            </a:r>
            <a:r>
              <a:rPr lang="en-GB" sz="2000" b="1" i="1" dirty="0" err="1">
                <a:solidFill>
                  <a:schemeClr val="tx1"/>
                </a:solidFill>
                <a:latin typeface="Arial Narrow" pitchFamily="34" charset="0"/>
              </a:rPr>
              <a:t>frequência</a:t>
            </a:r>
            <a:r>
              <a:rPr lang="en-GB" sz="2000" b="1" i="1" dirty="0">
                <a:solidFill>
                  <a:schemeClr val="tx1"/>
                </a:solidFill>
                <a:latin typeface="Arial Narrow" pitchFamily="34" charset="0"/>
              </a:rPr>
              <a:t> e </a:t>
            </a:r>
            <a:r>
              <a:rPr lang="en-GB" sz="2000" b="1" i="1" dirty="0" err="1">
                <a:solidFill>
                  <a:schemeClr val="tx1"/>
                </a:solidFill>
                <a:latin typeface="Arial Narrow" pitchFamily="34" charset="0"/>
              </a:rPr>
              <a:t>quantidade</a:t>
            </a:r>
            <a:endParaRPr lang="en-GB" sz="2000" b="1" i="1" dirty="0">
              <a:solidFill>
                <a:schemeClr val="tx1"/>
              </a:solidFill>
              <a:latin typeface="Arial Narrow" pitchFamily="34" charset="0"/>
            </a:endParaRPr>
          </a:p>
          <a:p>
            <a:pPr>
              <a:defRPr/>
            </a:pPr>
            <a:endParaRPr lang="en-GB" dirty="0">
              <a:latin typeface="Arial Narrow" pitchFamily="34" charset="0"/>
            </a:endParaRPr>
          </a:p>
        </p:txBody>
      </p:sp>
      <p:pic>
        <p:nvPicPr>
          <p:cNvPr id="69636" name="Picture 3">
            <a:extLst>
              <a:ext uri="{FF2B5EF4-FFF2-40B4-BE49-F238E27FC236}">
                <a16:creationId xmlns:a16="http://schemas.microsoft.com/office/drawing/2014/main" id="{B67F1B49-683B-4CFD-B2F3-4D425E0A8E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1113" y="5084763"/>
            <a:ext cx="2322512" cy="147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C33B613B-25C5-4562-81A4-E4A8A8A824A1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980728"/>
            <a:ext cx="9144000" cy="5877272"/>
          </a:xfrm>
          <a:solidFill>
            <a:srgbClr val="7030A0"/>
          </a:solidFill>
          <a:ln w="57150">
            <a:solidFill>
              <a:srgbClr val="FFFF00"/>
            </a:solidFill>
          </a:ln>
          <a:effectLst/>
        </p:spPr>
        <p:txBody>
          <a:bodyPr rtlCol="0">
            <a:normAutofit fontScale="40000" lnSpcReduction="2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pt-BR" sz="6000" b="1" dirty="0">
              <a:solidFill>
                <a:schemeClr val="bg1"/>
              </a:solidFill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pt-BR" sz="6000" b="1" dirty="0">
                <a:solidFill>
                  <a:schemeClr val="bg1"/>
                </a:solidFill>
              </a:rPr>
              <a:t>Intolerância</a:t>
            </a:r>
            <a:r>
              <a:rPr lang="pt-BR" sz="6000" dirty="0">
                <a:solidFill>
                  <a:schemeClr val="bg1"/>
                </a:solidFill>
              </a:rPr>
              <a:t> (</a:t>
            </a:r>
            <a:r>
              <a:rPr lang="pt-BR" sz="6000" i="1" dirty="0">
                <a:solidFill>
                  <a:schemeClr val="bg1"/>
                </a:solidFill>
              </a:rPr>
              <a:t>genérico</a:t>
            </a:r>
            <a:r>
              <a:rPr lang="pt-BR" sz="6000" dirty="0">
                <a:solidFill>
                  <a:schemeClr val="bg1"/>
                </a:solidFill>
              </a:rPr>
              <a:t>)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pt-BR" sz="3800" dirty="0">
                <a:solidFill>
                  <a:schemeClr val="bg1"/>
                </a:solidFill>
              </a:rPr>
              <a:t>        Impossibilidade corporal ou sensorial para suportar certas substâncias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pt-BR" sz="3800" dirty="0">
                <a:solidFill>
                  <a:schemeClr val="bg1"/>
                </a:solidFill>
              </a:rPr>
              <a:t>        ou situações com capacidade de produzir reações adversas :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pt-BR" sz="3800" dirty="0">
                <a:solidFill>
                  <a:schemeClr val="bg1"/>
                </a:solidFill>
              </a:rPr>
              <a:t>        </a:t>
            </a:r>
            <a:r>
              <a:rPr lang="pt-BR" sz="3800" dirty="0" err="1">
                <a:solidFill>
                  <a:schemeClr val="bg1"/>
                </a:solidFill>
              </a:rPr>
              <a:t>Ex</a:t>
            </a:r>
            <a:r>
              <a:rPr lang="pt-BR" sz="3800" dirty="0">
                <a:solidFill>
                  <a:schemeClr val="bg1"/>
                </a:solidFill>
              </a:rPr>
              <a:t>: antígenos, substância específica, ação química, mecânica, social, ...  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pt-BR" sz="3800" dirty="0">
                <a:solidFill>
                  <a:schemeClr val="bg1"/>
                </a:solidFill>
              </a:rPr>
              <a:t>  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pt-BR" sz="6000" b="1" dirty="0">
                <a:solidFill>
                  <a:srgbClr val="92D050"/>
                </a:solidFill>
              </a:rPr>
              <a:t>Incompatibilidade 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pt-BR" sz="3800" b="1" dirty="0">
                <a:solidFill>
                  <a:schemeClr val="bg1"/>
                </a:solidFill>
              </a:rPr>
              <a:t>         </a:t>
            </a:r>
            <a:r>
              <a:rPr lang="pt-BR" sz="3800" dirty="0">
                <a:solidFill>
                  <a:schemeClr val="bg1"/>
                </a:solidFill>
              </a:rPr>
              <a:t>Incapacidade que duas proposições distintas sejam simultaneamente verdadeiras.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pt-BR" sz="3800" dirty="0">
                <a:solidFill>
                  <a:schemeClr val="bg1"/>
                </a:solidFill>
              </a:rPr>
              <a:t>        </a:t>
            </a:r>
            <a:r>
              <a:rPr lang="pt-BR" sz="3800" dirty="0" err="1">
                <a:solidFill>
                  <a:schemeClr val="bg1"/>
                </a:solidFill>
              </a:rPr>
              <a:t>Ex</a:t>
            </a:r>
            <a:r>
              <a:rPr lang="pt-BR" sz="3800" dirty="0">
                <a:solidFill>
                  <a:schemeClr val="bg1"/>
                </a:solidFill>
              </a:rPr>
              <a:t>: Quente X Frio; Alto e Baixo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pt-BR" sz="3800" b="1" dirty="0">
              <a:solidFill>
                <a:srgbClr val="FF0000"/>
              </a:solidFill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pt-BR" sz="6000" b="1" dirty="0">
                <a:solidFill>
                  <a:srgbClr val="FF0000"/>
                </a:solidFill>
              </a:rPr>
              <a:t>Hipersensibilidade</a:t>
            </a:r>
            <a:r>
              <a:rPr lang="pt-BR" sz="6000" b="1" dirty="0">
                <a:solidFill>
                  <a:schemeClr val="bg1"/>
                </a:solidFill>
              </a:rPr>
              <a:t> 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pt-BR" sz="3800" dirty="0">
                <a:solidFill>
                  <a:schemeClr val="bg1"/>
                </a:solidFill>
              </a:rPr>
              <a:t>       Reação adversa mediada por anticorpos </a:t>
            </a:r>
            <a:r>
              <a:rPr lang="pt-BR" sz="3800" b="1" i="1" dirty="0">
                <a:solidFill>
                  <a:schemeClr val="bg1"/>
                </a:solidFill>
              </a:rPr>
              <a:t>(Ac) </a:t>
            </a:r>
            <a:r>
              <a:rPr lang="pt-BR" sz="3800" dirty="0">
                <a:solidFill>
                  <a:schemeClr val="bg1"/>
                </a:solidFill>
              </a:rPr>
              <a:t>onde o antígeno </a:t>
            </a:r>
            <a:r>
              <a:rPr lang="pt-BR" sz="3800" b="1" i="1" dirty="0">
                <a:solidFill>
                  <a:schemeClr val="bg1"/>
                </a:solidFill>
              </a:rPr>
              <a:t>(Ag)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pt-BR" sz="3800" b="1" i="1" dirty="0">
                <a:solidFill>
                  <a:schemeClr val="bg1"/>
                </a:solidFill>
              </a:rPr>
              <a:t>       </a:t>
            </a:r>
            <a:r>
              <a:rPr lang="pt-BR" sz="3800" dirty="0">
                <a:solidFill>
                  <a:schemeClr val="bg1"/>
                </a:solidFill>
              </a:rPr>
              <a:t>produz uma resposta detectável : </a:t>
            </a:r>
            <a:r>
              <a:rPr lang="pt-BR" sz="3800" b="1" i="1" dirty="0">
                <a:solidFill>
                  <a:schemeClr val="bg1"/>
                </a:solidFill>
              </a:rPr>
              <a:t>imediata ou tardia</a:t>
            </a:r>
            <a:r>
              <a:rPr lang="pt-BR" sz="3800" dirty="0">
                <a:solidFill>
                  <a:schemeClr val="bg1"/>
                </a:solidFill>
              </a:rPr>
              <a:t>.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pt-BR" sz="3800" dirty="0">
              <a:solidFill>
                <a:schemeClr val="bg1"/>
              </a:solidFill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pt-BR" sz="6000" b="1" dirty="0">
                <a:solidFill>
                  <a:srgbClr val="FFFF00"/>
                </a:solidFill>
              </a:rPr>
              <a:t>Alergia Tardia ou Alergia III</a:t>
            </a:r>
          </a:p>
          <a:p>
            <a:pPr marL="0" indent="0" algn="just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pt-BR" sz="3800" b="1" dirty="0">
                <a:solidFill>
                  <a:schemeClr val="bg1"/>
                </a:solidFill>
              </a:rPr>
              <a:t>        </a:t>
            </a:r>
            <a:r>
              <a:rPr lang="pt-BR" sz="3800" dirty="0">
                <a:solidFill>
                  <a:schemeClr val="bg1"/>
                </a:solidFill>
              </a:rPr>
              <a:t>Consequência adversa, mediada por</a:t>
            </a:r>
            <a:r>
              <a:rPr lang="pt-BR" sz="3800" b="1" dirty="0">
                <a:solidFill>
                  <a:schemeClr val="bg1"/>
                </a:solidFill>
              </a:rPr>
              <a:t> IgG</a:t>
            </a:r>
            <a:r>
              <a:rPr lang="pt-BR" sz="3800" dirty="0">
                <a:solidFill>
                  <a:schemeClr val="bg1"/>
                </a:solidFill>
              </a:rPr>
              <a:t> , com formação de  </a:t>
            </a:r>
            <a:r>
              <a:rPr lang="pt-BR" sz="3800" dirty="0" err="1">
                <a:solidFill>
                  <a:schemeClr val="bg1"/>
                </a:solidFill>
              </a:rPr>
              <a:t>imuno-complexo</a:t>
            </a:r>
            <a:endParaRPr lang="pt-BR" sz="3800" dirty="0">
              <a:solidFill>
                <a:schemeClr val="bg1"/>
              </a:solidFill>
            </a:endParaRPr>
          </a:p>
          <a:p>
            <a:pPr marL="0" indent="0" algn="just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pt-BR" sz="3800" dirty="0">
                <a:solidFill>
                  <a:schemeClr val="bg1"/>
                </a:solidFill>
              </a:rPr>
              <a:t>         </a:t>
            </a:r>
            <a:r>
              <a:rPr lang="pt-BR" sz="3800" b="1" i="1" dirty="0">
                <a:solidFill>
                  <a:schemeClr val="bg1"/>
                </a:solidFill>
              </a:rPr>
              <a:t>- processo inflamatório</a:t>
            </a:r>
            <a:r>
              <a:rPr lang="pt-BR" sz="3800" dirty="0">
                <a:solidFill>
                  <a:schemeClr val="bg1"/>
                </a:solidFill>
              </a:rPr>
              <a:t>.</a:t>
            </a:r>
          </a:p>
          <a:p>
            <a:pPr marL="0" indent="0" algn="just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pt-BR" sz="3800" dirty="0">
              <a:solidFill>
                <a:schemeClr val="bg1"/>
              </a:solidFill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pt-BR" sz="6000" b="1" dirty="0">
                <a:solidFill>
                  <a:srgbClr val="FFC000"/>
                </a:solidFill>
              </a:rPr>
              <a:t>Alergia  Imediata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pt-BR" sz="3800" dirty="0">
                <a:solidFill>
                  <a:schemeClr val="bg1"/>
                </a:solidFill>
              </a:rPr>
              <a:t>        Consequência adversa por exposição a antígenos, mediada por </a:t>
            </a:r>
            <a:r>
              <a:rPr lang="pt-BR" sz="3800" b="1" dirty="0">
                <a:solidFill>
                  <a:schemeClr val="bg1"/>
                </a:solidFill>
              </a:rPr>
              <a:t>IgE.  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pt-BR" sz="3800" dirty="0">
              <a:solidFill>
                <a:schemeClr val="bg1"/>
              </a:solidFill>
            </a:endParaRPr>
          </a:p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pt-BR" sz="2400" dirty="0">
                <a:solidFill>
                  <a:schemeClr val="bg1"/>
                </a:solidFill>
              </a:rPr>
              <a:t> </a:t>
            </a:r>
            <a:endParaRPr lang="pt-BR" dirty="0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56DF3391-380C-45A4-8CAA-5ACC75633635}"/>
              </a:ext>
            </a:extLst>
          </p:cNvPr>
          <p:cNvSpPr txBox="1"/>
          <p:nvPr/>
        </p:nvSpPr>
        <p:spPr>
          <a:xfrm>
            <a:off x="3779912" y="67851"/>
            <a:ext cx="4061878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b="1" dirty="0">
                <a:solidFill>
                  <a:schemeClr val="accent3">
                    <a:lumMod val="75000"/>
                  </a:schemeClr>
                </a:solidFill>
              </a:rPr>
              <a:t>Terminologia</a:t>
            </a:r>
            <a:br>
              <a:rPr lang="pt-BR" sz="6600" b="1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pt-BR" sz="1800" b="1" i="1" dirty="0"/>
              <a:t>Dicionários de termos médicos</a:t>
            </a:r>
            <a:endParaRPr lang="pt-BR" dirty="0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53882BC9-BE3D-4244-95CC-24835AE193AD}"/>
              </a:ext>
            </a:extLst>
          </p:cNvPr>
          <p:cNvSpPr txBox="1">
            <a:spLocks/>
          </p:cNvSpPr>
          <p:nvPr/>
        </p:nvSpPr>
        <p:spPr bwMode="auto">
          <a:xfrm>
            <a:off x="912813" y="2192338"/>
            <a:ext cx="7880350" cy="1100137"/>
          </a:xfrm>
          <a:prstGeom prst="rect">
            <a:avLst/>
          </a:prstGeom>
          <a:noFill/>
        </p:spPr>
        <p:txBody>
          <a:bodyPr>
            <a:normAutofit/>
          </a:bodyPr>
          <a:lstStyle/>
          <a:p>
            <a:pPr marL="457200" indent="-457200" eaLnBrk="1" fontAlgn="auto" hangingPunct="1">
              <a:spcBef>
                <a:spcPct val="20000"/>
              </a:spcBef>
              <a:spcAft>
                <a:spcPts val="0"/>
              </a:spcAft>
              <a:buSzPct val="95000"/>
              <a:buFont typeface="+mj-lt"/>
              <a:buAutoNum type="arabicParenR"/>
              <a:defRPr/>
            </a:pPr>
            <a:r>
              <a:rPr lang="pt-BR" sz="2000" b="1" dirty="0">
                <a:latin typeface="Arial Narrow" pitchFamily="34" charset="0"/>
                <a:cs typeface="+mn-cs"/>
              </a:rPr>
              <a:t>Identificar os alimentos que produzem resposta elevada </a:t>
            </a:r>
            <a:r>
              <a:rPr lang="pt-BR" sz="2000" b="1" dirty="0" err="1">
                <a:latin typeface="Arial Narrow" pitchFamily="34" charset="0"/>
                <a:cs typeface="+mn-cs"/>
              </a:rPr>
              <a:t>IgG</a:t>
            </a:r>
            <a:r>
              <a:rPr lang="pt-BR" sz="2000" b="1" dirty="0">
                <a:latin typeface="Arial Narrow" pitchFamily="34" charset="0"/>
                <a:cs typeface="+mn-cs"/>
              </a:rPr>
              <a:t> </a:t>
            </a:r>
          </a:p>
          <a:p>
            <a:pPr marL="457200" indent="-457200" eaLnBrk="1" fontAlgn="auto" hangingPunct="1">
              <a:spcBef>
                <a:spcPct val="20000"/>
              </a:spcBef>
              <a:spcAft>
                <a:spcPts val="0"/>
              </a:spcAft>
              <a:buSzPct val="95000"/>
              <a:defRPr/>
            </a:pPr>
            <a:r>
              <a:rPr lang="pt-BR" sz="2000" b="1" dirty="0">
                <a:latin typeface="Arial Narrow" pitchFamily="34" charset="0"/>
                <a:cs typeface="+mn-cs"/>
              </a:rPr>
              <a:t>	</a:t>
            </a:r>
            <a:r>
              <a:rPr lang="en-GB" sz="2000" b="1" dirty="0" err="1">
                <a:latin typeface="Arial Narrow" pitchFamily="34" charset="0"/>
                <a:cs typeface="+mn-cs"/>
              </a:rPr>
              <a:t>Alimentos</a:t>
            </a:r>
            <a:r>
              <a:rPr lang="en-GB" sz="2000" b="1" dirty="0">
                <a:latin typeface="Arial Narrow" pitchFamily="34" charset="0"/>
                <a:cs typeface="+mn-cs"/>
              </a:rPr>
              <a:t> </a:t>
            </a:r>
            <a:r>
              <a:rPr lang="en-GB" sz="2000" b="1" dirty="0" err="1">
                <a:latin typeface="Arial Narrow" pitchFamily="34" charset="0"/>
                <a:cs typeface="+mn-cs"/>
              </a:rPr>
              <a:t>causadore</a:t>
            </a:r>
            <a:r>
              <a:rPr lang="en-GB" sz="2000" b="1" dirty="0">
                <a:latin typeface="Arial Narrow" pitchFamily="34" charset="0"/>
                <a:cs typeface="+mn-cs"/>
              </a:rPr>
              <a:t>s de </a:t>
            </a:r>
            <a:r>
              <a:rPr lang="en-GB" sz="2000" b="1" dirty="0" err="1">
                <a:latin typeface="Arial Narrow" pitchFamily="34" charset="0"/>
                <a:cs typeface="+mn-cs"/>
              </a:rPr>
              <a:t>reação</a:t>
            </a:r>
            <a:r>
              <a:rPr lang="en-GB" sz="2000" b="1" dirty="0">
                <a:latin typeface="Arial Narrow" pitchFamily="34" charset="0"/>
                <a:cs typeface="+mn-cs"/>
              </a:rPr>
              <a:t> </a:t>
            </a:r>
            <a:r>
              <a:rPr lang="en-GB" sz="2000" b="1" dirty="0" err="1">
                <a:latin typeface="Arial Narrow" pitchFamily="34" charset="0"/>
                <a:cs typeface="+mn-cs"/>
              </a:rPr>
              <a:t>em</a:t>
            </a:r>
            <a:r>
              <a:rPr lang="en-GB" sz="2000" b="1" dirty="0">
                <a:latin typeface="Arial Narrow" pitchFamily="34" charset="0"/>
                <a:cs typeface="+mn-cs"/>
              </a:rPr>
              <a:t> </a:t>
            </a:r>
            <a:r>
              <a:rPr lang="en-GB" sz="2000" b="1" dirty="0" err="1">
                <a:latin typeface="Arial Narrow" pitchFamily="34" charset="0"/>
                <a:cs typeface="+mn-cs"/>
              </a:rPr>
              <a:t>comum</a:t>
            </a:r>
            <a:r>
              <a:rPr lang="en-GB" sz="2000" b="1" dirty="0">
                <a:latin typeface="Arial Narrow" pitchFamily="34" charset="0"/>
                <a:cs typeface="+mn-cs"/>
              </a:rPr>
              <a:t> (dados </a:t>
            </a:r>
            <a:r>
              <a:rPr lang="en-GB" sz="2000" b="1" dirty="0" err="1">
                <a:latin typeface="Arial Narrow" pitchFamily="34" charset="0"/>
                <a:cs typeface="+mn-cs"/>
              </a:rPr>
              <a:t>coletados</a:t>
            </a:r>
            <a:r>
              <a:rPr lang="en-GB" sz="2000" b="1" dirty="0">
                <a:latin typeface="Arial Narrow" pitchFamily="34" charset="0"/>
                <a:cs typeface="+mn-cs"/>
              </a:rPr>
              <a:t> </a:t>
            </a:r>
            <a:r>
              <a:rPr lang="en-GB" sz="2000" b="1" dirty="0" err="1">
                <a:latin typeface="Arial Narrow" pitchFamily="34" charset="0"/>
                <a:cs typeface="+mn-cs"/>
              </a:rPr>
              <a:t>pela</a:t>
            </a:r>
            <a:r>
              <a:rPr lang="en-GB" sz="2000" b="1" dirty="0">
                <a:latin typeface="Arial Narrow" pitchFamily="34" charset="0"/>
                <a:cs typeface="+mn-cs"/>
              </a:rPr>
              <a:t> CNS)</a:t>
            </a:r>
          </a:p>
          <a:p>
            <a:pPr marL="342900" indent="-342900" eaLnBrk="1" fontAlgn="auto" hangingPunct="1">
              <a:lnSpc>
                <a:spcPct val="200000"/>
              </a:lnSpc>
              <a:spcBef>
                <a:spcPct val="20000"/>
              </a:spcBef>
              <a:spcAft>
                <a:spcPts val="0"/>
              </a:spcAft>
              <a:buClr>
                <a:srgbClr val="64B034"/>
              </a:buClr>
              <a:buSzPct val="80000"/>
              <a:buFont typeface="Wingdings" pitchFamily="2" charset="2"/>
              <a:buChar char="Ø"/>
              <a:defRPr/>
            </a:pPr>
            <a:endParaRPr lang="en-GB" sz="2000" dirty="0">
              <a:latin typeface="Arial Narrow" pitchFamily="34" charset="0"/>
              <a:cs typeface="+mn-cs"/>
            </a:endParaRPr>
          </a:p>
        </p:txBody>
      </p:sp>
      <p:pic>
        <p:nvPicPr>
          <p:cNvPr id="79875" name="Picture 2">
            <a:extLst>
              <a:ext uri="{FF2B5EF4-FFF2-40B4-BE49-F238E27FC236}">
                <a16:creationId xmlns:a16="http://schemas.microsoft.com/office/drawing/2014/main" id="{AD692CF0-EB24-4437-A10B-7D6C1A55B3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2075" y="3263900"/>
            <a:ext cx="6240463" cy="299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9B228C51-A2BA-4D2A-A49C-95DF7F45D1CF}"/>
              </a:ext>
            </a:extLst>
          </p:cNvPr>
          <p:cNvSpPr txBox="1">
            <a:spLocks/>
          </p:cNvSpPr>
          <p:nvPr/>
        </p:nvSpPr>
        <p:spPr bwMode="auto">
          <a:xfrm>
            <a:off x="107503" y="1333501"/>
            <a:ext cx="8928993" cy="646112"/>
          </a:xfrm>
          <a:prstGeom prst="rect">
            <a:avLst/>
          </a:prstGeom>
          <a:noFill/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GB" sz="3600" b="1" dirty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  <a:ea typeface="+mj-ea"/>
                <a:cs typeface="+mj-cs"/>
              </a:rPr>
              <a:t>GERENCIANDO A INTOLERÂNCIA ALIMENTAR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83AA3E0C-9858-421D-8D51-1ED1B9BA88C8}"/>
              </a:ext>
            </a:extLst>
          </p:cNvPr>
          <p:cNvSpPr txBox="1">
            <a:spLocks/>
          </p:cNvSpPr>
          <p:nvPr/>
        </p:nvSpPr>
        <p:spPr bwMode="auto">
          <a:xfrm>
            <a:off x="912813" y="2192338"/>
            <a:ext cx="7880350" cy="4025900"/>
          </a:xfrm>
          <a:prstGeom prst="rect">
            <a:avLst/>
          </a:prstGeom>
          <a:noFill/>
        </p:spPr>
        <p:txBody>
          <a:bodyPr>
            <a:normAutofit/>
          </a:bodyPr>
          <a:lstStyle/>
          <a:p>
            <a:pPr marL="457200" indent="-457200" eaLnBrk="1" fontAlgn="auto" hangingPunct="1">
              <a:spcBef>
                <a:spcPct val="20000"/>
              </a:spcBef>
              <a:spcAft>
                <a:spcPts val="0"/>
              </a:spcAft>
              <a:buSzPct val="95000"/>
              <a:buFont typeface="+mj-lt"/>
              <a:buAutoNum type="arabicParenR" startAt="2"/>
              <a:defRPr/>
            </a:pPr>
            <a:r>
              <a:rPr lang="en-GB" sz="2000" b="1" dirty="0">
                <a:latin typeface="Arial Narrow" pitchFamily="34" charset="0"/>
                <a:cs typeface="+mn-cs"/>
              </a:rPr>
              <a:t>Remover </a:t>
            </a:r>
            <a:r>
              <a:rPr lang="en-GB" sz="2000" b="1" dirty="0" err="1">
                <a:latin typeface="Arial Narrow" pitchFamily="34" charset="0"/>
                <a:cs typeface="+mn-cs"/>
              </a:rPr>
              <a:t>ou</a:t>
            </a:r>
            <a:r>
              <a:rPr lang="en-GB" sz="2000" b="1" dirty="0">
                <a:latin typeface="Arial Narrow" pitchFamily="34" charset="0"/>
                <a:cs typeface="+mn-cs"/>
              </a:rPr>
              <a:t> </a:t>
            </a:r>
            <a:r>
              <a:rPr lang="en-GB" sz="2000" b="1" dirty="0" err="1">
                <a:latin typeface="Arial Narrow" pitchFamily="34" charset="0"/>
                <a:cs typeface="+mn-cs"/>
              </a:rPr>
              <a:t>reduzir</a:t>
            </a:r>
            <a:r>
              <a:rPr lang="en-GB" sz="2000" b="1" dirty="0">
                <a:latin typeface="Arial Narrow" pitchFamily="34" charset="0"/>
                <a:cs typeface="+mn-cs"/>
              </a:rPr>
              <a:t> </a:t>
            </a:r>
            <a:r>
              <a:rPr lang="en-GB" sz="2000" b="1" dirty="0" err="1">
                <a:latin typeface="Arial Narrow" pitchFamily="34" charset="0"/>
                <a:cs typeface="+mn-cs"/>
              </a:rPr>
              <a:t>alimentos</a:t>
            </a:r>
            <a:r>
              <a:rPr lang="en-GB" sz="2000" b="1" dirty="0">
                <a:latin typeface="Arial Narrow" pitchFamily="34" charset="0"/>
                <a:cs typeface="+mn-cs"/>
              </a:rPr>
              <a:t> </a:t>
            </a:r>
            <a:r>
              <a:rPr lang="en-GB" sz="2000" b="1" dirty="0" err="1">
                <a:latin typeface="Arial Narrow" pitchFamily="34" charset="0"/>
                <a:cs typeface="+mn-cs"/>
              </a:rPr>
              <a:t>reativos</a:t>
            </a:r>
            <a:r>
              <a:rPr lang="en-GB" sz="2000" b="1" dirty="0">
                <a:latin typeface="Arial Narrow" pitchFamily="34" charset="0"/>
                <a:cs typeface="+mn-cs"/>
              </a:rPr>
              <a:t> </a:t>
            </a:r>
            <a:r>
              <a:rPr lang="en-GB" sz="2000" b="1" dirty="0" err="1">
                <a:latin typeface="Arial Narrow" pitchFamily="34" charset="0"/>
                <a:cs typeface="+mn-cs"/>
              </a:rPr>
              <a:t>da</a:t>
            </a:r>
            <a:r>
              <a:rPr lang="en-GB" sz="2000" b="1" dirty="0">
                <a:latin typeface="Arial Narrow" pitchFamily="34" charset="0"/>
                <a:cs typeface="+mn-cs"/>
              </a:rPr>
              <a:t> </a:t>
            </a:r>
            <a:r>
              <a:rPr lang="en-GB" sz="2000" b="1" dirty="0" err="1">
                <a:latin typeface="Arial Narrow" pitchFamily="34" charset="0"/>
                <a:cs typeface="+mn-cs"/>
              </a:rPr>
              <a:t>dieta</a:t>
            </a:r>
            <a:endParaRPr lang="en-GB" sz="2000" b="1" dirty="0">
              <a:latin typeface="Arial Narrow" pitchFamily="34" charset="0"/>
              <a:cs typeface="+mn-cs"/>
            </a:endParaRPr>
          </a:p>
          <a:p>
            <a:pPr lvl="1" eaLnBrk="1" fontAlgn="auto" hangingPunct="1">
              <a:lnSpc>
                <a:spcPct val="200000"/>
              </a:lnSpc>
              <a:spcBef>
                <a:spcPct val="20000"/>
              </a:spcBef>
              <a:spcAft>
                <a:spcPts val="0"/>
              </a:spcAft>
              <a:buClr>
                <a:srgbClr val="64B034"/>
              </a:buClr>
              <a:buSzPct val="80000"/>
              <a:buFont typeface="Arial" panose="020B0604020202020204" pitchFamily="34" charset="0"/>
              <a:buNone/>
              <a:defRPr/>
            </a:pPr>
            <a:r>
              <a:rPr lang="en-GB" sz="2000" b="1" dirty="0">
                <a:solidFill>
                  <a:srgbClr val="7EB83B"/>
                </a:solidFill>
                <a:latin typeface="Arial Narrow" pitchFamily="34" charset="0"/>
                <a:cs typeface="+mn-cs"/>
              </a:rPr>
              <a:t>PLANEJAR A DIETA:</a:t>
            </a:r>
          </a:p>
          <a:p>
            <a:pPr marL="742950" lvl="1" indent="-285750" eaLnBrk="1" fontAlgn="auto" hangingPunct="1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Clr>
                <a:srgbClr val="64B034"/>
              </a:buClr>
              <a:buSzPct val="80000"/>
              <a:buFont typeface="Wingdings" pitchFamily="2" charset="2"/>
              <a:buChar char="Ø"/>
              <a:defRPr/>
            </a:pPr>
            <a:r>
              <a:rPr lang="en-GB" sz="2000" b="1" dirty="0" err="1">
                <a:latin typeface="Arial Narrow" pitchFamily="34" charset="0"/>
                <a:cs typeface="+mn-cs"/>
              </a:rPr>
              <a:t>Reduzir</a:t>
            </a:r>
            <a:r>
              <a:rPr lang="en-GB" sz="2000" b="1" dirty="0">
                <a:latin typeface="Arial Narrow" pitchFamily="34" charset="0"/>
                <a:cs typeface="+mn-cs"/>
              </a:rPr>
              <a:t> “</a:t>
            </a:r>
            <a:r>
              <a:rPr lang="en-GB" sz="2000" b="1" dirty="0" err="1">
                <a:latin typeface="Arial Narrow" pitchFamily="34" charset="0"/>
                <a:cs typeface="+mn-cs"/>
              </a:rPr>
              <a:t>carga</a:t>
            </a:r>
            <a:r>
              <a:rPr lang="en-GB" sz="2000" b="1" dirty="0">
                <a:latin typeface="Arial Narrow" pitchFamily="34" charset="0"/>
                <a:cs typeface="+mn-cs"/>
              </a:rPr>
              <a:t> </a:t>
            </a:r>
            <a:r>
              <a:rPr lang="en-GB" sz="2000" b="1" dirty="0" err="1">
                <a:latin typeface="Arial Narrow" pitchFamily="34" charset="0"/>
                <a:cs typeface="+mn-cs"/>
              </a:rPr>
              <a:t>alergênica</a:t>
            </a:r>
            <a:r>
              <a:rPr lang="en-GB" sz="2000" b="1" dirty="0">
                <a:latin typeface="Arial Narrow" pitchFamily="34" charset="0"/>
                <a:cs typeface="+mn-cs"/>
              </a:rPr>
              <a:t>”</a:t>
            </a:r>
          </a:p>
          <a:p>
            <a:pPr marL="742950" lvl="1" indent="-285750" eaLnBrk="1" fontAlgn="auto" hangingPunct="1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Clr>
                <a:srgbClr val="64B034"/>
              </a:buClr>
              <a:buSzPct val="80000"/>
              <a:buFont typeface="Wingdings" pitchFamily="2" charset="2"/>
              <a:buChar char="Ø"/>
              <a:defRPr/>
            </a:pPr>
            <a:r>
              <a:rPr lang="en-GB" sz="2000" b="1" dirty="0" err="1">
                <a:latin typeface="Arial Narrow" pitchFamily="34" charset="0"/>
                <a:cs typeface="+mn-cs"/>
              </a:rPr>
              <a:t>Disciplina</a:t>
            </a:r>
            <a:r>
              <a:rPr lang="en-GB" sz="2000" b="1" dirty="0">
                <a:latin typeface="Arial Narrow" pitchFamily="34" charset="0"/>
                <a:cs typeface="+mn-cs"/>
              </a:rPr>
              <a:t> </a:t>
            </a:r>
            <a:r>
              <a:rPr lang="en-GB" sz="2000" b="1" dirty="0" err="1">
                <a:latin typeface="Arial Narrow" pitchFamily="34" charset="0"/>
                <a:cs typeface="+mn-cs"/>
              </a:rPr>
              <a:t>importante</a:t>
            </a:r>
            <a:r>
              <a:rPr lang="en-GB" sz="2000" b="1" dirty="0">
                <a:latin typeface="Arial Narrow" pitchFamily="34" charset="0"/>
                <a:cs typeface="+mn-cs"/>
              </a:rPr>
              <a:t> </a:t>
            </a:r>
            <a:r>
              <a:rPr lang="en-GB" sz="2000" b="1" dirty="0" err="1">
                <a:latin typeface="Arial Narrow" pitchFamily="34" charset="0"/>
                <a:cs typeface="+mn-cs"/>
              </a:rPr>
              <a:t>para</a:t>
            </a:r>
            <a:r>
              <a:rPr lang="en-GB" sz="2000" b="1" dirty="0">
                <a:latin typeface="Arial Narrow" pitchFamily="34" charset="0"/>
                <a:cs typeface="+mn-cs"/>
              </a:rPr>
              <a:t> </a:t>
            </a:r>
            <a:r>
              <a:rPr lang="en-GB" sz="2000" b="1" dirty="0" err="1">
                <a:latin typeface="Arial Narrow" pitchFamily="34" charset="0"/>
                <a:cs typeface="+mn-cs"/>
              </a:rPr>
              <a:t>obter</a:t>
            </a:r>
            <a:r>
              <a:rPr lang="en-GB" sz="2000" b="1" dirty="0">
                <a:latin typeface="Arial Narrow" pitchFamily="34" charset="0"/>
                <a:cs typeface="+mn-cs"/>
              </a:rPr>
              <a:t> </a:t>
            </a:r>
            <a:r>
              <a:rPr lang="en-GB" sz="2000" b="1" dirty="0" err="1">
                <a:latin typeface="Arial Narrow" pitchFamily="34" charset="0"/>
                <a:cs typeface="+mn-cs"/>
              </a:rPr>
              <a:t>melhores</a:t>
            </a:r>
            <a:r>
              <a:rPr lang="en-GB" sz="2000" b="1" dirty="0">
                <a:latin typeface="Arial Narrow" pitchFamily="34" charset="0"/>
                <a:cs typeface="+mn-cs"/>
              </a:rPr>
              <a:t> </a:t>
            </a:r>
            <a:r>
              <a:rPr lang="en-GB" sz="2000" b="1" dirty="0" err="1">
                <a:latin typeface="Arial Narrow" pitchFamily="34" charset="0"/>
                <a:cs typeface="+mn-cs"/>
              </a:rPr>
              <a:t>resultados</a:t>
            </a:r>
            <a:endParaRPr lang="en-GB" sz="2000" b="1" dirty="0">
              <a:latin typeface="Arial Narrow" pitchFamily="34" charset="0"/>
              <a:cs typeface="+mn-cs"/>
            </a:endParaRPr>
          </a:p>
          <a:p>
            <a:pPr marL="742950" lvl="1" indent="-285750" eaLnBrk="1" fontAlgn="auto" hangingPunct="1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Clr>
                <a:srgbClr val="64B034"/>
              </a:buClr>
              <a:buSzPct val="80000"/>
              <a:buFont typeface="Wingdings" pitchFamily="2" charset="2"/>
              <a:buChar char="Ø"/>
              <a:defRPr/>
            </a:pPr>
            <a:r>
              <a:rPr lang="pt-BR" sz="2000" b="1" dirty="0">
                <a:latin typeface="Arial Narrow" pitchFamily="34" charset="0"/>
                <a:cs typeface="+mn-cs"/>
              </a:rPr>
              <a:t>Planejar / comprar com antecedência</a:t>
            </a:r>
          </a:p>
          <a:p>
            <a:pPr marL="742950" lvl="1" indent="-285750" eaLnBrk="1" fontAlgn="auto" hangingPunct="1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Clr>
                <a:srgbClr val="64B034"/>
              </a:buClr>
              <a:buSzPct val="80000"/>
              <a:buFont typeface="Wingdings" pitchFamily="2" charset="2"/>
              <a:buChar char="Ø"/>
              <a:defRPr/>
            </a:pPr>
            <a:r>
              <a:rPr lang="pt-BR" sz="2000" b="1" dirty="0">
                <a:latin typeface="Arial Narrow" pitchFamily="34" charset="0"/>
                <a:cs typeface="+mn-cs"/>
              </a:rPr>
              <a:t>Conheça os seus </a:t>
            </a:r>
            <a:r>
              <a:rPr lang="pt-BR" sz="2000" b="1" dirty="0" err="1">
                <a:latin typeface="Arial Narrow" pitchFamily="34" charset="0"/>
                <a:cs typeface="+mn-cs"/>
              </a:rPr>
              <a:t>alimentos"problemáticos</a:t>
            </a:r>
            <a:r>
              <a:rPr lang="pt-BR" sz="2000" b="1" dirty="0">
                <a:latin typeface="Arial Narrow" pitchFamily="34" charset="0"/>
                <a:cs typeface="+mn-cs"/>
              </a:rPr>
              <a:t>" </a:t>
            </a:r>
          </a:p>
          <a:p>
            <a:pPr marL="742950" lvl="1" indent="-285750" eaLnBrk="1" fontAlgn="auto" hangingPunct="1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Clr>
                <a:srgbClr val="64B034"/>
              </a:buClr>
              <a:buSzPct val="80000"/>
              <a:buFont typeface="Wingdings" pitchFamily="2" charset="2"/>
              <a:buChar char="Ø"/>
              <a:defRPr/>
            </a:pPr>
            <a:r>
              <a:rPr lang="pt-BR" sz="2000" b="1" dirty="0">
                <a:latin typeface="Arial Narrow" pitchFamily="34" charset="0"/>
                <a:cs typeface="+mn-cs"/>
              </a:rPr>
              <a:t>Leia rótulos de ingredientes</a:t>
            </a:r>
          </a:p>
          <a:p>
            <a:pPr marL="742950" lvl="1" indent="-285750" eaLnBrk="1" fontAlgn="auto" hangingPunct="1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Clr>
                <a:srgbClr val="64B034"/>
              </a:buClr>
              <a:buSzPct val="80000"/>
              <a:buFont typeface="Wingdings" pitchFamily="2" charset="2"/>
              <a:buChar char="Ø"/>
              <a:defRPr/>
            </a:pPr>
            <a:r>
              <a:rPr lang="pt-BR" sz="2000" b="1" dirty="0">
                <a:latin typeface="Arial Narrow" pitchFamily="34" charset="0"/>
                <a:cs typeface="+mn-cs"/>
              </a:rPr>
              <a:t>Substitua com alternativas semelhantes</a:t>
            </a:r>
          </a:p>
          <a:p>
            <a:pPr marL="742950" lvl="1" indent="-285750" eaLnBrk="1" fontAlgn="auto" hangingPunct="1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Clr>
                <a:srgbClr val="64B034"/>
              </a:buClr>
              <a:buSzPct val="80000"/>
              <a:buFont typeface="Wingdings" pitchFamily="2" charset="2"/>
              <a:buChar char="Ø"/>
              <a:defRPr/>
            </a:pPr>
            <a:r>
              <a:rPr lang="pt-BR" sz="2000" b="1" dirty="0">
                <a:latin typeface="Arial Narrow" pitchFamily="34" charset="0"/>
                <a:cs typeface="+mn-cs"/>
              </a:rPr>
              <a:t>Concentre-se em alimentos naturais</a:t>
            </a:r>
          </a:p>
          <a:p>
            <a:pPr marL="742950" lvl="1" indent="-285750" eaLnBrk="1" fontAlgn="auto" hangingPunct="1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Clr>
                <a:srgbClr val="64B034"/>
              </a:buClr>
              <a:buSzPct val="80000"/>
              <a:buFont typeface="Wingdings" pitchFamily="2" charset="2"/>
              <a:buChar char="Ø"/>
              <a:defRPr/>
            </a:pPr>
            <a:r>
              <a:rPr lang="pt-BR" sz="2000" b="1" dirty="0">
                <a:latin typeface="Arial Narrow" pitchFamily="34" charset="0"/>
                <a:cs typeface="+mn-cs"/>
              </a:rPr>
              <a:t>Variedade - nutrientes e intolerâncias</a:t>
            </a:r>
            <a:endParaRPr lang="en-US" sz="2000" b="1" dirty="0">
              <a:latin typeface="Arial Narrow" pitchFamily="34" charset="0"/>
              <a:cs typeface="+mn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B6A1848-08B9-433D-B1AF-F4C246ABC6E6}"/>
              </a:ext>
            </a:extLst>
          </p:cNvPr>
          <p:cNvSpPr txBox="1">
            <a:spLocks/>
          </p:cNvSpPr>
          <p:nvPr/>
        </p:nvSpPr>
        <p:spPr bwMode="auto">
          <a:xfrm>
            <a:off x="107504" y="1124744"/>
            <a:ext cx="8856984" cy="466725"/>
          </a:xfrm>
          <a:prstGeom prst="rect">
            <a:avLst/>
          </a:prstGeom>
          <a:noFill/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GB" sz="3600" b="1" dirty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  <a:ea typeface="+mj-ea"/>
                <a:cs typeface="+mj-cs"/>
              </a:rPr>
              <a:t>GERENCIANDO INTOLERÂNCIA ALIMENTAR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F7FF2774-0508-452C-A6BC-110388A13C7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75223" y="4293097"/>
            <a:ext cx="2677571" cy="19248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Content Placeholder 2">
            <a:extLst>
              <a:ext uri="{FF2B5EF4-FFF2-40B4-BE49-F238E27FC236}">
                <a16:creationId xmlns:a16="http://schemas.microsoft.com/office/drawing/2014/main" id="{9C994CA7-E703-42FC-AB6F-8114F06A4C80}"/>
              </a:ext>
            </a:extLst>
          </p:cNvPr>
          <p:cNvSpPr txBox="1">
            <a:spLocks/>
          </p:cNvSpPr>
          <p:nvPr/>
        </p:nvSpPr>
        <p:spPr bwMode="auto">
          <a:xfrm>
            <a:off x="819150" y="2097088"/>
            <a:ext cx="7880350" cy="450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857250" indent="-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SzPct val="95000"/>
              <a:buFont typeface="Calibri" panose="020F0502020204030204" pitchFamily="34" charset="0"/>
              <a:buAutoNum type="arabicParenR" startAt="3"/>
            </a:pPr>
            <a:r>
              <a:rPr lang="en-GB" altLang="pt-BR" sz="2000" b="1">
                <a:latin typeface="Arial Narrow" panose="020B0606020202030204" pitchFamily="34" charset="0"/>
              </a:rPr>
              <a:t>Reparar trato grastrointestinal comprometido / estimular sistema imunológico</a:t>
            </a:r>
          </a:p>
          <a:p>
            <a:pPr eaLnBrk="1" hangingPunct="1">
              <a:lnSpc>
                <a:spcPct val="150000"/>
              </a:lnSpc>
              <a:buSzPct val="95000"/>
              <a:buFont typeface="Calibri" panose="020F0502020204030204" pitchFamily="34" charset="0"/>
              <a:buAutoNum type="arabicParenR" startAt="3"/>
            </a:pPr>
            <a:r>
              <a:rPr lang="en-GB" altLang="pt-BR" sz="2000" b="1">
                <a:latin typeface="Arial Narrow" panose="020B0606020202030204" pitchFamily="34" charset="0"/>
              </a:rPr>
              <a:t>Repovoar intestino com flora intestinal benéfica</a:t>
            </a:r>
          </a:p>
          <a:p>
            <a:pPr eaLnBrk="1" hangingPunct="1">
              <a:lnSpc>
                <a:spcPct val="150000"/>
              </a:lnSpc>
              <a:buSzPct val="95000"/>
              <a:buFont typeface="Calibri" panose="020F0502020204030204" pitchFamily="34" charset="0"/>
              <a:buAutoNum type="arabicParenR" startAt="3"/>
            </a:pPr>
            <a:r>
              <a:rPr lang="en-GB" altLang="pt-BR" sz="2000" b="1">
                <a:latin typeface="Arial Narrow" panose="020B0606020202030204" pitchFamily="34" charset="0"/>
              </a:rPr>
              <a:t>Fortalecer sistema imunológico ( </a:t>
            </a:r>
            <a:r>
              <a:rPr lang="en-GB" altLang="pt-BR" sz="2000" i="1">
                <a:latin typeface="Arial Narrow" panose="020B0606020202030204" pitchFamily="34" charset="0"/>
              </a:rPr>
              <a:t>Imunoterapia Ativada – ITA, p.ex</a:t>
            </a:r>
            <a:r>
              <a:rPr lang="en-GB" altLang="pt-BR" sz="2000" b="1">
                <a:latin typeface="Arial Narrow" panose="020B0606020202030204" pitchFamily="34" charset="0"/>
              </a:rPr>
              <a:t>)</a:t>
            </a:r>
          </a:p>
          <a:p>
            <a:pPr eaLnBrk="1" hangingPunct="1">
              <a:lnSpc>
                <a:spcPct val="150000"/>
              </a:lnSpc>
              <a:buSzPct val="95000"/>
              <a:buFont typeface="Calibri" panose="020F0502020204030204" pitchFamily="34" charset="0"/>
              <a:buAutoNum type="arabicParenR" startAt="3"/>
            </a:pPr>
            <a:r>
              <a:rPr lang="en-GB" altLang="pt-BR" sz="2000" b="1">
                <a:latin typeface="Arial Narrow" panose="020B0606020202030204" pitchFamily="34" charset="0"/>
              </a:rPr>
              <a:t>Reintrodução de alimentos</a:t>
            </a:r>
          </a:p>
          <a:p>
            <a:pPr lvl="1" eaLnBrk="1" hangingPunct="1">
              <a:buClr>
                <a:srgbClr val="64B034"/>
              </a:buClr>
              <a:buSzPct val="80000"/>
              <a:buFont typeface="Wingdings" panose="05000000000000000000" pitchFamily="2" charset="2"/>
              <a:buChar char="Ø"/>
            </a:pPr>
            <a:r>
              <a:rPr lang="en-GB" altLang="pt-BR" sz="2000" b="1">
                <a:latin typeface="Arial Narrow" panose="020B0606020202030204" pitchFamily="34" charset="0"/>
              </a:rPr>
              <a:t>Evitar alimentos elevados por 3-6 meses</a:t>
            </a:r>
          </a:p>
          <a:p>
            <a:pPr lvl="1" eaLnBrk="1" hangingPunct="1">
              <a:buClr>
                <a:srgbClr val="64B034"/>
              </a:buClr>
              <a:buSzPct val="80000"/>
              <a:buFont typeface="Wingdings" panose="05000000000000000000" pitchFamily="2" charset="2"/>
              <a:buChar char="Ø"/>
            </a:pPr>
            <a:r>
              <a:rPr lang="en-GB" altLang="pt-BR" sz="2000" b="1">
                <a:latin typeface="Arial Narrow" panose="020B0606020202030204" pitchFamily="34" charset="0"/>
              </a:rPr>
              <a:t>Sintomas persistentes – provavelmente não é intolerância alimentar</a:t>
            </a:r>
          </a:p>
          <a:p>
            <a:pPr lvl="1" eaLnBrk="1" hangingPunct="1">
              <a:buClr>
                <a:srgbClr val="64B034"/>
              </a:buClr>
              <a:buSzPct val="80000"/>
              <a:buFont typeface="Wingdings" panose="05000000000000000000" pitchFamily="2" charset="2"/>
              <a:buChar char="Ø"/>
            </a:pPr>
            <a:r>
              <a:rPr lang="en-GB" altLang="pt-BR" sz="2000" b="1">
                <a:latin typeface="Arial Narrow" panose="020B0606020202030204" pitchFamily="34" charset="0"/>
              </a:rPr>
              <a:t>Reintrodução de alimentos – gradativamente</a:t>
            </a:r>
          </a:p>
          <a:p>
            <a:pPr lvl="1" eaLnBrk="1" hangingPunct="1">
              <a:buClr>
                <a:srgbClr val="64B034"/>
              </a:buClr>
              <a:buSzPct val="80000"/>
              <a:buFont typeface="Wingdings" panose="05000000000000000000" pitchFamily="2" charset="2"/>
              <a:buChar char="Ø"/>
            </a:pPr>
            <a:r>
              <a:rPr lang="en-GB" altLang="pt-BR" sz="2000" b="1">
                <a:latin typeface="Arial Narrow" panose="020B0606020202030204" pitchFamily="34" charset="0"/>
              </a:rPr>
              <a:t>Monitoramento de sintomas</a:t>
            </a:r>
          </a:p>
          <a:p>
            <a:pPr lvl="1" eaLnBrk="1" hangingPunct="1">
              <a:buClr>
                <a:srgbClr val="64B034"/>
              </a:buClr>
              <a:buSzPct val="80000"/>
              <a:buFont typeface="Wingdings" panose="05000000000000000000" pitchFamily="2" charset="2"/>
              <a:buChar char="Ø"/>
            </a:pPr>
            <a:r>
              <a:rPr lang="en-GB" altLang="pt-BR" sz="2000" b="1">
                <a:latin typeface="Arial Narrow" panose="020B0606020202030204" pitchFamily="34" charset="0"/>
              </a:rPr>
              <a:t>Evitar por mais tempo se necessário</a:t>
            </a:r>
          </a:p>
          <a:p>
            <a:pPr lvl="1" eaLnBrk="1" hangingPunct="1">
              <a:buClr>
                <a:srgbClr val="64B034"/>
              </a:buClr>
              <a:buSzPct val="80000"/>
              <a:buFont typeface="Wingdings" panose="05000000000000000000" pitchFamily="2" charset="2"/>
              <a:buChar char="Ø"/>
            </a:pPr>
            <a:r>
              <a:rPr lang="en-GB" altLang="pt-BR" sz="2000" b="1">
                <a:latin typeface="Arial Narrow" panose="020B0606020202030204" pitchFamily="34" charset="0"/>
              </a:rPr>
              <a:t>Comer com moderação e variar a dieta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C16B60D-34B7-4C28-BCDA-7C3BD633557E}"/>
              </a:ext>
            </a:extLst>
          </p:cNvPr>
          <p:cNvSpPr txBox="1">
            <a:spLocks/>
          </p:cNvSpPr>
          <p:nvPr/>
        </p:nvSpPr>
        <p:spPr bwMode="auto">
          <a:xfrm>
            <a:off x="-108520" y="1124744"/>
            <a:ext cx="9433048" cy="466725"/>
          </a:xfrm>
          <a:prstGeom prst="rect">
            <a:avLst/>
          </a:prstGeom>
          <a:noFill/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GB" sz="3600" b="1" dirty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  <a:ea typeface="+mj-ea"/>
                <a:cs typeface="+mj-cs"/>
              </a:rPr>
              <a:t>GERENCIANDO INTOLERÂNCIA ALIMENTAR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E8178889-2DE1-4EBB-A1D3-8993951B8F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6238" y="188913"/>
            <a:ext cx="5770562" cy="792162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b="1" dirty="0">
                <a:solidFill>
                  <a:schemeClr val="accent3">
                    <a:lumMod val="50000"/>
                  </a:schemeClr>
                </a:solidFill>
              </a:rPr>
              <a:t>Conduta Terapêutica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67D82542-6C00-48BC-BB42-4932E12FA5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52513"/>
            <a:ext cx="8229600" cy="5545137"/>
          </a:xfrm>
        </p:spPr>
        <p:txBody>
          <a:bodyPr rtlCol="0">
            <a:normAutofit/>
          </a:bodyPr>
          <a:lstStyle/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pt-BR" sz="7200" b="1" dirty="0">
                <a:solidFill>
                  <a:schemeClr val="accent3">
                    <a:lumMod val="75000"/>
                  </a:schemeClr>
                </a:solidFill>
              </a:rPr>
              <a:t>5 </a:t>
            </a:r>
            <a:r>
              <a:rPr lang="pt-BR" sz="7200" b="1" dirty="0" err="1">
                <a:solidFill>
                  <a:schemeClr val="accent3">
                    <a:lumMod val="75000"/>
                  </a:schemeClr>
                </a:solidFill>
              </a:rPr>
              <a:t>R’s</a:t>
            </a:r>
            <a:endParaRPr lang="pt-BR" sz="7200" b="1" dirty="0">
              <a:solidFill>
                <a:schemeClr val="accent3">
                  <a:lumMod val="75000"/>
                </a:schemeClr>
              </a:solidFill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pt-BR" sz="3600" b="1" dirty="0">
                <a:solidFill>
                  <a:schemeClr val="accent3">
                    <a:lumMod val="75000"/>
                  </a:schemeClr>
                </a:solidFill>
              </a:rPr>
              <a:t>Retirar</a:t>
            </a:r>
            <a:r>
              <a:rPr lang="pt-BR" sz="3600" dirty="0">
                <a:solidFill>
                  <a:schemeClr val="accent3">
                    <a:lumMod val="75000"/>
                  </a:schemeClr>
                </a:solidFill>
              </a:rPr>
              <a:t>               </a:t>
            </a:r>
            <a:r>
              <a:rPr lang="pt-BR" dirty="0">
                <a:solidFill>
                  <a:schemeClr val="accent3">
                    <a:lumMod val="75000"/>
                  </a:schemeClr>
                </a:solidFill>
              </a:rPr>
              <a:t>Alimentos e Nutrientes </a:t>
            </a:r>
            <a:endParaRPr lang="pt-BR" sz="3600" dirty="0">
              <a:solidFill>
                <a:schemeClr val="accent3">
                  <a:lumMod val="75000"/>
                </a:schemeClr>
              </a:solidFill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pt-BR" sz="3600" b="1" dirty="0">
                <a:solidFill>
                  <a:schemeClr val="accent3">
                    <a:lumMod val="75000"/>
                  </a:schemeClr>
                </a:solidFill>
              </a:rPr>
              <a:t>Recolocar         </a:t>
            </a:r>
            <a:r>
              <a:rPr lang="pt-BR" sz="36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pt-BR" dirty="0">
                <a:solidFill>
                  <a:schemeClr val="accent3">
                    <a:lumMod val="75000"/>
                  </a:schemeClr>
                </a:solidFill>
              </a:rPr>
              <a:t>Enzimas e Nutrientes.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pt-BR" sz="3600" b="1" dirty="0" err="1">
                <a:solidFill>
                  <a:schemeClr val="accent3">
                    <a:lumMod val="75000"/>
                  </a:schemeClr>
                </a:solidFill>
              </a:rPr>
              <a:t>Reinocular</a:t>
            </a:r>
            <a:r>
              <a:rPr lang="pt-BR" sz="3600" b="1" dirty="0">
                <a:solidFill>
                  <a:schemeClr val="accent3">
                    <a:lumMod val="75000"/>
                  </a:schemeClr>
                </a:solidFill>
              </a:rPr>
              <a:t>        </a:t>
            </a:r>
            <a:r>
              <a:rPr lang="pt-BR" dirty="0">
                <a:solidFill>
                  <a:schemeClr val="accent3">
                    <a:lumMod val="75000"/>
                  </a:schemeClr>
                </a:solidFill>
              </a:rPr>
              <a:t>Pró e </a:t>
            </a:r>
            <a:r>
              <a:rPr lang="pt-BR" dirty="0" err="1">
                <a:solidFill>
                  <a:schemeClr val="accent3">
                    <a:lumMod val="75000"/>
                  </a:schemeClr>
                </a:solidFill>
              </a:rPr>
              <a:t>Pré</a:t>
            </a:r>
            <a:r>
              <a:rPr lang="pt-BR" dirty="0">
                <a:solidFill>
                  <a:schemeClr val="accent3">
                    <a:lumMod val="75000"/>
                  </a:schemeClr>
                </a:solidFill>
              </a:rPr>
              <a:t>-bióticos </a:t>
            </a:r>
            <a:endParaRPr lang="pt-BR" sz="3600" dirty="0">
              <a:solidFill>
                <a:schemeClr val="accent3">
                  <a:lumMod val="75000"/>
                </a:schemeClr>
              </a:solidFill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pt-BR" sz="3600" b="1" dirty="0">
                <a:solidFill>
                  <a:schemeClr val="accent3">
                    <a:lumMod val="75000"/>
                  </a:schemeClr>
                </a:solidFill>
              </a:rPr>
              <a:t>Reparar             </a:t>
            </a:r>
            <a:r>
              <a:rPr lang="pt-BR" dirty="0">
                <a:solidFill>
                  <a:schemeClr val="accent3">
                    <a:lumMod val="75000"/>
                  </a:schemeClr>
                </a:solidFill>
              </a:rPr>
              <a:t>Dieta adequada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pt-BR" sz="3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Importante</a:t>
            </a:r>
          </a:p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pt-BR" sz="35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Rotacionar</a:t>
            </a:r>
            <a:r>
              <a:rPr lang="pt-BR" sz="3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Alimentos</a:t>
            </a:r>
          </a:p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pt-BR" sz="35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970" name="Group 10">
            <a:extLst>
              <a:ext uri="{FF2B5EF4-FFF2-40B4-BE49-F238E27FC236}">
                <a16:creationId xmlns:a16="http://schemas.microsoft.com/office/drawing/2014/main" id="{FA82BA2A-4BA3-4FF4-B824-BE24F86F7C76}"/>
              </a:ext>
            </a:extLst>
          </p:cNvPr>
          <p:cNvGrpSpPr>
            <a:grpSpLocks/>
          </p:cNvGrpSpPr>
          <p:nvPr/>
        </p:nvGrpSpPr>
        <p:grpSpPr bwMode="auto">
          <a:xfrm>
            <a:off x="5773738" y="2436813"/>
            <a:ext cx="1206500" cy="1563687"/>
            <a:chOff x="4479187" y="2612570"/>
            <a:chExt cx="1207382" cy="1562953"/>
          </a:xfrm>
        </p:grpSpPr>
        <p:pic>
          <p:nvPicPr>
            <p:cNvPr id="83999" name="Picture 26">
              <a:hlinkClick r:id="" action="ppaction://noaction"/>
              <a:extLst>
                <a:ext uri="{FF2B5EF4-FFF2-40B4-BE49-F238E27FC236}">
                  <a16:creationId xmlns:a16="http://schemas.microsoft.com/office/drawing/2014/main" id="{7C81726E-06EB-4B85-A3A8-1EF055EBDB7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91167" y="2612570"/>
              <a:ext cx="919371" cy="9677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4000" name="Rectangle 38">
              <a:extLst>
                <a:ext uri="{FF2B5EF4-FFF2-40B4-BE49-F238E27FC236}">
                  <a16:creationId xmlns:a16="http://schemas.microsoft.com/office/drawing/2014/main" id="{D36B3953-5840-474A-A1C6-7D131F054F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79187" y="3652303"/>
              <a:ext cx="1207382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pt-BR" sz="1400">
                  <a:latin typeface="Arial Narrow" panose="020B0606020202030204" pitchFamily="34" charset="0"/>
                </a:rPr>
                <a:t>Gastrointestinal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pt-BR" sz="1400">
                  <a:latin typeface="Arial Narrow" panose="020B0606020202030204" pitchFamily="34" charset="0"/>
                </a:rPr>
                <a:t>Discomfort</a:t>
              </a:r>
              <a:endParaRPr lang="en-GB" altLang="pt-BR" sz="1800"/>
            </a:p>
          </p:txBody>
        </p:sp>
      </p:grpSp>
      <p:sp>
        <p:nvSpPr>
          <p:cNvPr id="6" name="Rectangle 60">
            <a:extLst>
              <a:ext uri="{FF2B5EF4-FFF2-40B4-BE49-F238E27FC236}">
                <a16:creationId xmlns:a16="http://schemas.microsoft.com/office/drawing/2014/main" id="{D7EE9E20-2A42-4801-9D55-4F889C4593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338" y="1454150"/>
            <a:ext cx="8113712" cy="83099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4800" b="1" dirty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  <a:cs typeface="+mn-cs"/>
              </a:rPr>
              <a:t>EXPERIÊNCIAS DE PACIENTES</a:t>
            </a:r>
          </a:p>
        </p:txBody>
      </p:sp>
      <p:grpSp>
        <p:nvGrpSpPr>
          <p:cNvPr id="83972" name="Group 11">
            <a:extLst>
              <a:ext uri="{FF2B5EF4-FFF2-40B4-BE49-F238E27FC236}">
                <a16:creationId xmlns:a16="http://schemas.microsoft.com/office/drawing/2014/main" id="{D227D279-159D-40B3-B2B2-CC4197A09389}"/>
              </a:ext>
            </a:extLst>
          </p:cNvPr>
          <p:cNvGrpSpPr>
            <a:grpSpLocks/>
          </p:cNvGrpSpPr>
          <p:nvPr/>
        </p:nvGrpSpPr>
        <p:grpSpPr bwMode="auto">
          <a:xfrm>
            <a:off x="2133600" y="4303713"/>
            <a:ext cx="1066800" cy="1562100"/>
            <a:chOff x="6038004" y="2612570"/>
            <a:chExt cx="1067921" cy="1562953"/>
          </a:xfrm>
        </p:grpSpPr>
        <p:pic>
          <p:nvPicPr>
            <p:cNvPr id="83997" name="Picture 31">
              <a:hlinkClick r:id="" action="ppaction://noaction"/>
              <a:extLst>
                <a:ext uri="{FF2B5EF4-FFF2-40B4-BE49-F238E27FC236}">
                  <a16:creationId xmlns:a16="http://schemas.microsoft.com/office/drawing/2014/main" id="{22C0E98F-0B3F-4478-9026-D3F962B323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76144" y="2612570"/>
              <a:ext cx="995698" cy="9759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3998" name="Rectangle 39">
              <a:extLst>
                <a:ext uri="{FF2B5EF4-FFF2-40B4-BE49-F238E27FC236}">
                  <a16:creationId xmlns:a16="http://schemas.microsoft.com/office/drawing/2014/main" id="{D8B4DA15-0B38-4CCA-9F4A-7BCC3018A5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38004" y="3652303"/>
              <a:ext cx="1067921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pt-BR" sz="1400">
                  <a:latin typeface="Arial Narrow" panose="020B0606020202030204" pitchFamily="34" charset="0"/>
                </a:rPr>
                <a:t>Migraines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pt-BR" sz="1400">
                  <a:latin typeface="Arial Narrow" panose="020B0606020202030204" pitchFamily="34" charset="0"/>
                </a:rPr>
                <a:t>&amp; Headaches</a:t>
              </a:r>
              <a:endParaRPr lang="en-GB" altLang="pt-BR" sz="1800"/>
            </a:p>
          </p:txBody>
        </p:sp>
      </p:grpSp>
      <p:grpSp>
        <p:nvGrpSpPr>
          <p:cNvPr id="83973" name="Group 15">
            <a:extLst>
              <a:ext uri="{FF2B5EF4-FFF2-40B4-BE49-F238E27FC236}">
                <a16:creationId xmlns:a16="http://schemas.microsoft.com/office/drawing/2014/main" id="{79B50C5F-6EC3-4358-A3FB-12E88638574F}"/>
              </a:ext>
            </a:extLst>
          </p:cNvPr>
          <p:cNvGrpSpPr>
            <a:grpSpLocks/>
          </p:cNvGrpSpPr>
          <p:nvPr/>
        </p:nvGrpSpPr>
        <p:grpSpPr bwMode="auto">
          <a:xfrm>
            <a:off x="3992563" y="4270375"/>
            <a:ext cx="1206500" cy="1379538"/>
            <a:chOff x="2460406" y="4562117"/>
            <a:chExt cx="1205779" cy="1380812"/>
          </a:xfrm>
        </p:grpSpPr>
        <p:pic>
          <p:nvPicPr>
            <p:cNvPr id="83995" name="Picture 33">
              <a:hlinkClick r:id="" action="ppaction://noaction"/>
              <a:extLst>
                <a:ext uri="{FF2B5EF4-FFF2-40B4-BE49-F238E27FC236}">
                  <a16:creationId xmlns:a16="http://schemas.microsoft.com/office/drawing/2014/main" id="{8A42FF9B-287E-4ACB-A22E-CCBD779F77C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65537" y="4562117"/>
              <a:ext cx="948735" cy="10243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3996" name="Rectangle 42">
              <a:extLst>
                <a:ext uri="{FF2B5EF4-FFF2-40B4-BE49-F238E27FC236}">
                  <a16:creationId xmlns:a16="http://schemas.microsoft.com/office/drawing/2014/main" id="{62EBFC7F-1EF1-4D73-BD21-7171F061AF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0406" y="5635152"/>
              <a:ext cx="1205779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pt-BR" sz="1400">
                  <a:latin typeface="Arial Narrow" panose="020B0606020202030204" pitchFamily="34" charset="0"/>
                </a:rPr>
                <a:t>Skin Conditions</a:t>
              </a:r>
              <a:endParaRPr lang="en-GB" altLang="pt-BR" sz="1600"/>
            </a:p>
          </p:txBody>
        </p:sp>
      </p:grpSp>
      <p:grpSp>
        <p:nvGrpSpPr>
          <p:cNvPr id="83974" name="Group 12">
            <a:extLst>
              <a:ext uri="{FF2B5EF4-FFF2-40B4-BE49-F238E27FC236}">
                <a16:creationId xmlns:a16="http://schemas.microsoft.com/office/drawing/2014/main" id="{676C3725-C0D0-41B3-926F-21884E2E5F8D}"/>
              </a:ext>
            </a:extLst>
          </p:cNvPr>
          <p:cNvGrpSpPr>
            <a:grpSpLocks/>
          </p:cNvGrpSpPr>
          <p:nvPr/>
        </p:nvGrpSpPr>
        <p:grpSpPr bwMode="auto">
          <a:xfrm>
            <a:off x="5811838" y="4344988"/>
            <a:ext cx="1119187" cy="1331912"/>
            <a:chOff x="7419761" y="2668043"/>
            <a:chExt cx="1119589" cy="1330674"/>
          </a:xfrm>
        </p:grpSpPr>
        <p:pic>
          <p:nvPicPr>
            <p:cNvPr id="83993" name="Picture 32">
              <a:hlinkClick r:id="" action="ppaction://noaction"/>
              <a:extLst>
                <a:ext uri="{FF2B5EF4-FFF2-40B4-BE49-F238E27FC236}">
                  <a16:creationId xmlns:a16="http://schemas.microsoft.com/office/drawing/2014/main" id="{72CC1127-721D-4732-99CD-1FC8031DA2F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19761" y="2668043"/>
              <a:ext cx="1099339" cy="9294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3994" name="Rectangle 40">
              <a:extLst>
                <a:ext uri="{FF2B5EF4-FFF2-40B4-BE49-F238E27FC236}">
                  <a16:creationId xmlns:a16="http://schemas.microsoft.com/office/drawing/2014/main" id="{09427E38-826C-4C34-874B-1E6BB43695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30713" y="3690940"/>
              <a:ext cx="1108637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pt-BR" sz="1400">
                  <a:latin typeface="Arial Narrow" panose="020B0606020202030204" pitchFamily="34" charset="0"/>
                </a:rPr>
                <a:t>Weight Issues</a:t>
              </a:r>
              <a:endParaRPr lang="en-GB" altLang="pt-BR" sz="1600"/>
            </a:p>
          </p:txBody>
        </p:sp>
      </p:grpSp>
      <p:pic>
        <p:nvPicPr>
          <p:cNvPr id="83975" name="Picture 3">
            <a:extLst>
              <a:ext uri="{FF2B5EF4-FFF2-40B4-BE49-F238E27FC236}">
                <a16:creationId xmlns:a16="http://schemas.microsoft.com/office/drawing/2014/main" id="{B1EF5A11-D35F-4D85-A9CA-00BE04221F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2563" y="2330450"/>
            <a:ext cx="1117600" cy="113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ounded Rectangle 56">
            <a:extLst>
              <a:ext uri="{FF2B5EF4-FFF2-40B4-BE49-F238E27FC236}">
                <a16:creationId xmlns:a16="http://schemas.microsoft.com/office/drawing/2014/main" id="{B05EC361-C2EB-4EF3-81F1-AD71521F55E9}"/>
              </a:ext>
            </a:extLst>
          </p:cNvPr>
          <p:cNvSpPr/>
          <p:nvPr/>
        </p:nvSpPr>
        <p:spPr>
          <a:xfrm>
            <a:off x="1512094" y="2447925"/>
            <a:ext cx="6078537" cy="4005263"/>
          </a:xfrm>
          <a:prstGeom prst="roundRect">
            <a:avLst/>
          </a:prstGeom>
          <a:solidFill>
            <a:schemeClr val="bg1"/>
          </a:solidFill>
          <a:ln w="31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grpSp>
        <p:nvGrpSpPr>
          <p:cNvPr id="83977" name="Group 10">
            <a:extLst>
              <a:ext uri="{FF2B5EF4-FFF2-40B4-BE49-F238E27FC236}">
                <a16:creationId xmlns:a16="http://schemas.microsoft.com/office/drawing/2014/main" id="{CE1472B8-B4F1-4D83-ABF8-EB1FD4DE5041}"/>
              </a:ext>
            </a:extLst>
          </p:cNvPr>
          <p:cNvGrpSpPr>
            <a:grpSpLocks/>
          </p:cNvGrpSpPr>
          <p:nvPr/>
        </p:nvGrpSpPr>
        <p:grpSpPr bwMode="auto">
          <a:xfrm>
            <a:off x="5773738" y="2436813"/>
            <a:ext cx="1206500" cy="1563687"/>
            <a:chOff x="4478748" y="2612570"/>
            <a:chExt cx="1208264" cy="1562707"/>
          </a:xfrm>
        </p:grpSpPr>
        <p:pic>
          <p:nvPicPr>
            <p:cNvPr id="83991" name="Picture 26">
              <a:hlinkClick r:id="" action="ppaction://noaction"/>
              <a:extLst>
                <a:ext uri="{FF2B5EF4-FFF2-40B4-BE49-F238E27FC236}">
                  <a16:creationId xmlns:a16="http://schemas.microsoft.com/office/drawing/2014/main" id="{0FAEAAA5-0333-4043-9233-CBC1CD2BC17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91167" y="2612570"/>
              <a:ext cx="919371" cy="9677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3992" name="Rectangle 38">
              <a:extLst>
                <a:ext uri="{FF2B5EF4-FFF2-40B4-BE49-F238E27FC236}">
                  <a16:creationId xmlns:a16="http://schemas.microsoft.com/office/drawing/2014/main" id="{A6F94523-D555-48AB-8B88-0266159AFD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78748" y="3652303"/>
              <a:ext cx="1208264" cy="5229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pt-BR" sz="1400">
                  <a:latin typeface="Arial Narrow" panose="020B0606020202030204" pitchFamily="34" charset="0"/>
                </a:rPr>
                <a:t>Desconforto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pt-BR" sz="1400">
                  <a:latin typeface="Arial Narrow" panose="020B0606020202030204" pitchFamily="34" charset="0"/>
                </a:rPr>
                <a:t>Gastrointestinal</a:t>
              </a:r>
            </a:p>
          </p:txBody>
        </p:sp>
      </p:grpSp>
      <p:grpSp>
        <p:nvGrpSpPr>
          <p:cNvPr id="83978" name="Group 11">
            <a:extLst>
              <a:ext uri="{FF2B5EF4-FFF2-40B4-BE49-F238E27FC236}">
                <a16:creationId xmlns:a16="http://schemas.microsoft.com/office/drawing/2014/main" id="{9B9D6493-9843-4104-BDD9-1222EABE84D4}"/>
              </a:ext>
            </a:extLst>
          </p:cNvPr>
          <p:cNvGrpSpPr>
            <a:grpSpLocks/>
          </p:cNvGrpSpPr>
          <p:nvPr/>
        </p:nvGrpSpPr>
        <p:grpSpPr bwMode="auto">
          <a:xfrm>
            <a:off x="1947863" y="4303713"/>
            <a:ext cx="1438275" cy="1562100"/>
            <a:chOff x="5852108" y="2612570"/>
            <a:chExt cx="1439726" cy="1563239"/>
          </a:xfrm>
        </p:grpSpPr>
        <p:pic>
          <p:nvPicPr>
            <p:cNvPr id="83989" name="Picture 31">
              <a:hlinkClick r:id="" action="ppaction://noaction"/>
              <a:extLst>
                <a:ext uri="{FF2B5EF4-FFF2-40B4-BE49-F238E27FC236}">
                  <a16:creationId xmlns:a16="http://schemas.microsoft.com/office/drawing/2014/main" id="{A9E3550C-6F53-4F18-8CBF-9CB9496438A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76144" y="2612570"/>
              <a:ext cx="995698" cy="9759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3990" name="Rectangle 39">
              <a:extLst>
                <a:ext uri="{FF2B5EF4-FFF2-40B4-BE49-F238E27FC236}">
                  <a16:creationId xmlns:a16="http://schemas.microsoft.com/office/drawing/2014/main" id="{D596496E-D346-4CAA-ACF8-C4B4850A7E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52108" y="3652303"/>
              <a:ext cx="1439726" cy="5235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pt-BR" sz="1400">
                  <a:latin typeface="Arial Narrow" panose="020B0606020202030204" pitchFamily="34" charset="0"/>
                </a:rPr>
                <a:t>Enxaquecas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pt-BR" sz="1400">
                  <a:latin typeface="Arial Narrow" panose="020B0606020202030204" pitchFamily="34" charset="0"/>
                </a:rPr>
                <a:t>&amp; Dores de cabeça</a:t>
              </a:r>
              <a:endParaRPr lang="en-GB" altLang="pt-BR" sz="1800"/>
            </a:p>
          </p:txBody>
        </p:sp>
      </p:grpSp>
      <p:grpSp>
        <p:nvGrpSpPr>
          <p:cNvPr id="83979" name="Group 15">
            <a:extLst>
              <a:ext uri="{FF2B5EF4-FFF2-40B4-BE49-F238E27FC236}">
                <a16:creationId xmlns:a16="http://schemas.microsoft.com/office/drawing/2014/main" id="{0C007176-974B-463A-A50D-B9694162F1A6}"/>
              </a:ext>
            </a:extLst>
          </p:cNvPr>
          <p:cNvGrpSpPr>
            <a:grpSpLocks/>
          </p:cNvGrpSpPr>
          <p:nvPr/>
        </p:nvGrpSpPr>
        <p:grpSpPr bwMode="auto">
          <a:xfrm>
            <a:off x="3894138" y="4270375"/>
            <a:ext cx="1403350" cy="1379538"/>
            <a:chOff x="2362244" y="4562117"/>
            <a:chExt cx="1402111" cy="1381095"/>
          </a:xfrm>
        </p:grpSpPr>
        <p:pic>
          <p:nvPicPr>
            <p:cNvPr id="83987" name="Picture 33">
              <a:hlinkClick r:id="" action="ppaction://noaction"/>
              <a:extLst>
                <a:ext uri="{FF2B5EF4-FFF2-40B4-BE49-F238E27FC236}">
                  <a16:creationId xmlns:a16="http://schemas.microsoft.com/office/drawing/2014/main" id="{DA431ADF-AADF-4BA6-A65D-CECEE8333BC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65537" y="4562117"/>
              <a:ext cx="948735" cy="10243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3988" name="Rectangle 42">
              <a:extLst>
                <a:ext uri="{FF2B5EF4-FFF2-40B4-BE49-F238E27FC236}">
                  <a16:creationId xmlns:a16="http://schemas.microsoft.com/office/drawing/2014/main" id="{7378B3B6-F3AE-44F9-AF88-48A30B3891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62244" y="5635151"/>
              <a:ext cx="1402111" cy="3080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pt-BR" sz="1400">
                  <a:latin typeface="Arial Narrow" panose="020B0606020202030204" pitchFamily="34" charset="0"/>
                </a:rPr>
                <a:t>Condições da pele</a:t>
              </a:r>
              <a:endParaRPr lang="en-GB" altLang="pt-BR" sz="1600"/>
            </a:p>
          </p:txBody>
        </p:sp>
      </p:grpSp>
      <p:grpSp>
        <p:nvGrpSpPr>
          <p:cNvPr id="83980" name="Group 12">
            <a:extLst>
              <a:ext uri="{FF2B5EF4-FFF2-40B4-BE49-F238E27FC236}">
                <a16:creationId xmlns:a16="http://schemas.microsoft.com/office/drawing/2014/main" id="{1F99256E-0450-49E0-8DF6-65140BB44A19}"/>
              </a:ext>
            </a:extLst>
          </p:cNvPr>
          <p:cNvGrpSpPr>
            <a:grpSpLocks/>
          </p:cNvGrpSpPr>
          <p:nvPr/>
        </p:nvGrpSpPr>
        <p:grpSpPr bwMode="auto">
          <a:xfrm>
            <a:off x="5592763" y="4344988"/>
            <a:ext cx="1568450" cy="1331912"/>
            <a:chOff x="7199930" y="2668043"/>
            <a:chExt cx="1570225" cy="1330387"/>
          </a:xfrm>
        </p:grpSpPr>
        <p:pic>
          <p:nvPicPr>
            <p:cNvPr id="83985" name="Picture 32">
              <a:hlinkClick r:id="" action="ppaction://noaction"/>
              <a:extLst>
                <a:ext uri="{FF2B5EF4-FFF2-40B4-BE49-F238E27FC236}">
                  <a16:creationId xmlns:a16="http://schemas.microsoft.com/office/drawing/2014/main" id="{AF817074-A489-4F07-A4F3-524792E30F2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19761" y="2668043"/>
              <a:ext cx="1099339" cy="9294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3986" name="Rectangle 40">
              <a:extLst>
                <a:ext uri="{FF2B5EF4-FFF2-40B4-BE49-F238E27FC236}">
                  <a16:creationId xmlns:a16="http://schemas.microsoft.com/office/drawing/2014/main" id="{49FEFF4B-FE48-42CA-BDB8-34A8DC954C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99930" y="3690939"/>
              <a:ext cx="1570225" cy="3074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pt-BR" sz="1400">
                  <a:latin typeface="Arial Narrow" panose="020B0606020202030204" pitchFamily="34" charset="0"/>
                </a:rPr>
                <a:t>Problemas com peso</a:t>
              </a:r>
              <a:endParaRPr lang="en-GB" altLang="pt-BR" sz="1600"/>
            </a:p>
          </p:txBody>
        </p:sp>
      </p:grpSp>
      <p:sp>
        <p:nvSpPr>
          <p:cNvPr id="83981" name="Rectangle 47">
            <a:extLst>
              <a:ext uri="{FF2B5EF4-FFF2-40B4-BE49-F238E27FC236}">
                <a16:creationId xmlns:a16="http://schemas.microsoft.com/office/drawing/2014/main" id="{5812E642-0165-4DDC-9FBE-B8D401DEF5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3675" y="3476625"/>
            <a:ext cx="11826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pt-BR" sz="1400">
                <a:latin typeface="Arial Narrow" panose="020B0606020202030204" pitchFamily="34" charset="0"/>
              </a:rPr>
              <a:t>Fadiga Crônica</a:t>
            </a:r>
            <a:endParaRPr lang="en-GB" altLang="pt-BR" sz="1800"/>
          </a:p>
        </p:txBody>
      </p:sp>
      <p:sp>
        <p:nvSpPr>
          <p:cNvPr id="83982" name="Rectangle 50">
            <a:extLst>
              <a:ext uri="{FF2B5EF4-FFF2-40B4-BE49-F238E27FC236}">
                <a16:creationId xmlns:a16="http://schemas.microsoft.com/office/drawing/2014/main" id="{D483ED65-376B-40D2-AE13-C35FDEB3CC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81250" y="3476625"/>
            <a:ext cx="5762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pt-BR" sz="1400">
                <a:latin typeface="Arial Narrow" panose="020B0606020202030204" pitchFamily="34" charset="0"/>
              </a:rPr>
              <a:t>Dores</a:t>
            </a:r>
            <a:endParaRPr lang="en-GB" altLang="pt-BR" sz="1800"/>
          </a:p>
        </p:txBody>
      </p:sp>
      <p:pic>
        <p:nvPicPr>
          <p:cNvPr id="83983" name="Picture 3">
            <a:extLst>
              <a:ext uri="{FF2B5EF4-FFF2-40B4-BE49-F238E27FC236}">
                <a16:creationId xmlns:a16="http://schemas.microsoft.com/office/drawing/2014/main" id="{D67B65B7-7EF3-4BA3-997F-F33768F24E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2563" y="2330450"/>
            <a:ext cx="1117600" cy="113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84" name="Picture 4">
            <a:extLst>
              <a:ext uri="{FF2B5EF4-FFF2-40B4-BE49-F238E27FC236}">
                <a16:creationId xmlns:a16="http://schemas.microsoft.com/office/drawing/2014/main" id="{8EEA8609-9BD3-4EFF-977B-089439B2E5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3762" y="2456968"/>
            <a:ext cx="9525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20D2D32-D2AE-4D2B-BE34-0F74CAE34E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6238" y="-100013"/>
            <a:ext cx="5770562" cy="1143001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b="1" dirty="0">
                <a:solidFill>
                  <a:schemeClr val="accent3">
                    <a:lumMod val="50000"/>
                  </a:schemeClr>
                </a:solidFill>
              </a:rPr>
              <a:t>Estudo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17A707C-61D7-4B0A-BBED-5E27934F88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52513"/>
            <a:ext cx="8229600" cy="4968875"/>
          </a:xfrm>
        </p:spPr>
        <p:txBody>
          <a:bodyPr rtlCol="0">
            <a:normAutofit/>
          </a:bodyPr>
          <a:lstStyle/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GB" sz="2800" dirty="0"/>
              <a:t>      </a:t>
            </a:r>
            <a:r>
              <a:rPr lang="en-GB" sz="2400" b="1" dirty="0" err="1"/>
              <a:t>Conselho</a:t>
            </a:r>
            <a:r>
              <a:rPr lang="en-GB" sz="2400" b="1" dirty="0"/>
              <a:t> </a:t>
            </a:r>
            <a:r>
              <a:rPr lang="en-GB" sz="2400" b="1" dirty="0" err="1"/>
              <a:t>dietético</a:t>
            </a:r>
            <a:r>
              <a:rPr lang="en-GB" sz="2400" b="1" dirty="0"/>
              <a:t> </a:t>
            </a:r>
            <a:r>
              <a:rPr lang="en-GB" sz="2400" b="1" dirty="0" err="1"/>
              <a:t>baseado</a:t>
            </a:r>
            <a:r>
              <a:rPr lang="en-GB" sz="2400" b="1" dirty="0"/>
              <a:t> </a:t>
            </a:r>
            <a:r>
              <a:rPr lang="en-GB" sz="2400" b="1" dirty="0" err="1"/>
              <a:t>nos</a:t>
            </a:r>
            <a:r>
              <a:rPr lang="en-GB" sz="2400" b="1" dirty="0"/>
              <a:t> </a:t>
            </a:r>
            <a:r>
              <a:rPr lang="en-GB" sz="2400" b="1" dirty="0" err="1"/>
              <a:t>Resultados</a:t>
            </a:r>
            <a:r>
              <a:rPr lang="en-GB" sz="2400" b="1" dirty="0"/>
              <a:t> de </a:t>
            </a:r>
            <a:r>
              <a:rPr lang="en-GB" sz="2400" b="1" dirty="0" err="1"/>
              <a:t>Detecção</a:t>
            </a:r>
            <a:r>
              <a:rPr lang="en-GB" sz="2400" b="1" dirty="0"/>
              <a:t> de IgG </a:t>
            </a:r>
            <a:r>
              <a:rPr lang="en-GB" sz="2400" b="1" dirty="0" err="1"/>
              <a:t>Específica</a:t>
            </a:r>
            <a:r>
              <a:rPr lang="en-GB" sz="2400" b="1" dirty="0"/>
              <a:t>*</a:t>
            </a:r>
            <a:endParaRPr lang="en-GB" sz="2400" dirty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GB" sz="2400" dirty="0"/>
              <a:t>*Dietary advice based on food-specific IgG Results</a:t>
            </a:r>
            <a:r>
              <a:rPr lang="en-GB" sz="2400" dirty="0">
                <a:solidFill>
                  <a:srgbClr val="82C836"/>
                </a:solidFill>
              </a:rPr>
              <a:t>; Hardman and Hart, University of York, UK; Nutrition &amp; Food Science,   2007, Vol. 37, Iss.1, pp. 16-23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GB" sz="2400" b="1" dirty="0" err="1"/>
              <a:t>Estudo</a:t>
            </a:r>
            <a:r>
              <a:rPr lang="en-GB" sz="2400" b="1" dirty="0"/>
              <a:t> do “</a:t>
            </a:r>
            <a:r>
              <a:rPr lang="en-GB" sz="2400" b="1" dirty="0" err="1"/>
              <a:t>Center</a:t>
            </a:r>
            <a:r>
              <a:rPr lang="en-GB" sz="2400" b="1" dirty="0"/>
              <a:t> for Health Economics, Universidad de York, UK “com 5.286 </a:t>
            </a:r>
            <a:r>
              <a:rPr lang="en-GB" sz="2400" b="1" dirty="0" err="1"/>
              <a:t>casos</a:t>
            </a:r>
            <a:r>
              <a:rPr lang="en-GB" sz="2400" b="1" dirty="0"/>
              <a:t>. 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GB" sz="2400" dirty="0" err="1"/>
              <a:t>Os</a:t>
            </a:r>
            <a:r>
              <a:rPr lang="en-GB" sz="2400" dirty="0"/>
              <a:t> </a:t>
            </a:r>
            <a:r>
              <a:rPr lang="en-GB" sz="2400" dirty="0" err="1"/>
              <a:t>resultados</a:t>
            </a:r>
            <a:r>
              <a:rPr lang="en-GB" sz="2400" dirty="0"/>
              <a:t> do </a:t>
            </a:r>
            <a:r>
              <a:rPr lang="en-GB" sz="2400" dirty="0" err="1"/>
              <a:t>estudo</a:t>
            </a:r>
            <a:r>
              <a:rPr lang="en-GB" sz="2400" dirty="0"/>
              <a:t> </a:t>
            </a:r>
            <a:r>
              <a:rPr lang="en-GB" sz="2400" dirty="0" err="1"/>
              <a:t>evidenciaram</a:t>
            </a:r>
            <a:r>
              <a:rPr lang="en-GB" sz="2400" dirty="0"/>
              <a:t> </a:t>
            </a:r>
            <a:r>
              <a:rPr lang="en-GB" sz="2400" dirty="0" err="1"/>
              <a:t>que</a:t>
            </a:r>
            <a:r>
              <a:rPr lang="en-GB" sz="2400" dirty="0"/>
              <a:t> a </a:t>
            </a:r>
            <a:r>
              <a:rPr lang="en-GB" sz="2400" dirty="0" err="1"/>
              <a:t>eliminação</a:t>
            </a:r>
            <a:r>
              <a:rPr lang="en-GB" sz="2400" dirty="0"/>
              <a:t> de </a:t>
            </a:r>
            <a:r>
              <a:rPr lang="en-GB" sz="2400" dirty="0" err="1"/>
              <a:t>alimentos</a:t>
            </a:r>
            <a:r>
              <a:rPr lang="en-GB" sz="2400" dirty="0"/>
              <a:t> da </a:t>
            </a:r>
            <a:r>
              <a:rPr lang="en-GB" sz="2400" dirty="0" err="1"/>
              <a:t>dieta</a:t>
            </a:r>
            <a:r>
              <a:rPr lang="en-GB" sz="2400" dirty="0"/>
              <a:t> </a:t>
            </a:r>
            <a:r>
              <a:rPr lang="en-GB" sz="2400" dirty="0" err="1"/>
              <a:t>baseados</a:t>
            </a:r>
            <a:r>
              <a:rPr lang="en-GB" sz="2400" dirty="0"/>
              <a:t> </a:t>
            </a:r>
            <a:r>
              <a:rPr lang="en-GB" sz="2400" dirty="0" err="1"/>
              <a:t>na</a:t>
            </a:r>
            <a:r>
              <a:rPr lang="en-GB" sz="2400" dirty="0"/>
              <a:t> </a:t>
            </a:r>
            <a:r>
              <a:rPr lang="en-GB" sz="2400" dirty="0" err="1"/>
              <a:t>prueba</a:t>
            </a:r>
            <a:r>
              <a:rPr lang="en-GB" sz="2400" dirty="0"/>
              <a:t> de </a:t>
            </a:r>
            <a:r>
              <a:rPr lang="en-GB" sz="2400" dirty="0" err="1"/>
              <a:t>IgG</a:t>
            </a:r>
            <a:r>
              <a:rPr lang="en-GB" sz="2400" dirty="0"/>
              <a:t> </a:t>
            </a:r>
            <a:r>
              <a:rPr lang="en-GB" sz="2400" dirty="0" err="1"/>
              <a:t>pode</a:t>
            </a:r>
            <a:r>
              <a:rPr lang="en-GB" sz="2400" dirty="0"/>
              <a:t> </a:t>
            </a:r>
            <a:r>
              <a:rPr lang="en-GB" sz="2400" dirty="0" err="1"/>
              <a:t>ajudar</a:t>
            </a:r>
            <a:r>
              <a:rPr lang="en-GB" sz="2400" dirty="0"/>
              <a:t> a </a:t>
            </a:r>
            <a:r>
              <a:rPr lang="en-GB" sz="2400" dirty="0" err="1"/>
              <a:t>melhorar</a:t>
            </a:r>
            <a:r>
              <a:rPr lang="en-GB" sz="2400" dirty="0"/>
              <a:t> as </a:t>
            </a:r>
            <a:r>
              <a:rPr lang="en-GB" sz="2400" dirty="0" err="1"/>
              <a:t>condições</a:t>
            </a:r>
            <a:r>
              <a:rPr lang="en-GB" sz="2400" dirty="0"/>
              <a:t> </a:t>
            </a:r>
            <a:r>
              <a:rPr lang="en-GB" sz="2400" dirty="0" err="1"/>
              <a:t>médicas</a:t>
            </a:r>
            <a:r>
              <a:rPr lang="en-GB" sz="2400" dirty="0"/>
              <a:t> </a:t>
            </a:r>
            <a:r>
              <a:rPr lang="en-GB" sz="2400" dirty="0" err="1"/>
              <a:t>crónicas</a:t>
            </a:r>
            <a:r>
              <a:rPr lang="en-GB" sz="2400" dirty="0"/>
              <a:t> de forma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n-GB" sz="2400" dirty="0" err="1"/>
              <a:t>Efetiva</a:t>
            </a:r>
            <a:endParaRPr lang="en-GB" sz="2400" dirty="0"/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n-GB" sz="2400" dirty="0" err="1"/>
              <a:t>Confiavel</a:t>
            </a:r>
            <a:endParaRPr lang="pt-BR" sz="2400" dirty="0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5D82ECB-6F41-4991-9C6D-BF74D77D63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en-GB" sz="2400" dirty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GB" sz="2400" dirty="0"/>
              <a:t>68.2% dos </a:t>
            </a:r>
            <a:r>
              <a:rPr lang="en-GB" sz="2400" dirty="0" err="1"/>
              <a:t>pacientes</a:t>
            </a:r>
            <a:r>
              <a:rPr lang="en-GB" sz="2400" dirty="0"/>
              <a:t> </a:t>
            </a:r>
            <a:r>
              <a:rPr lang="en-GB" sz="2400" dirty="0" err="1"/>
              <a:t>que</a:t>
            </a:r>
            <a:r>
              <a:rPr lang="en-GB" sz="2400" dirty="0"/>
              <a:t> </a:t>
            </a:r>
            <a:r>
              <a:rPr lang="en-GB" sz="2400" dirty="0" err="1"/>
              <a:t>seguiram</a:t>
            </a:r>
            <a:r>
              <a:rPr lang="en-GB" sz="2400" dirty="0"/>
              <a:t> as </a:t>
            </a:r>
            <a:r>
              <a:rPr lang="en-GB" sz="2400" dirty="0" err="1"/>
              <a:t>recomendações</a:t>
            </a:r>
            <a:r>
              <a:rPr lang="en-GB" sz="2400" dirty="0"/>
              <a:t> , </a:t>
            </a:r>
            <a:r>
              <a:rPr lang="en-GB" sz="2400" dirty="0" err="1"/>
              <a:t>experimentaram</a:t>
            </a:r>
            <a:r>
              <a:rPr lang="en-GB" sz="2400" dirty="0"/>
              <a:t>  </a:t>
            </a:r>
            <a:r>
              <a:rPr lang="en-GB" sz="2400" dirty="0" err="1"/>
              <a:t>benefício</a:t>
            </a:r>
            <a:r>
              <a:rPr lang="en-GB" sz="2400" dirty="0"/>
              <a:t> a </a:t>
            </a:r>
            <a:r>
              <a:rPr lang="en-GB" sz="2400" dirty="0" err="1"/>
              <a:t>partir</a:t>
            </a:r>
            <a:r>
              <a:rPr lang="en-GB" sz="2400" dirty="0"/>
              <a:t> da  3a.  </a:t>
            </a:r>
            <a:r>
              <a:rPr lang="en-GB" sz="2400" dirty="0" err="1"/>
              <a:t>semana</a:t>
            </a:r>
            <a:r>
              <a:rPr lang="en-GB" sz="2400" dirty="0"/>
              <a:t>.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GB" sz="2400" dirty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GB" sz="2400" dirty="0" err="1"/>
              <a:t>Aqueles</a:t>
            </a:r>
            <a:r>
              <a:rPr lang="en-GB" sz="2400" dirty="0"/>
              <a:t> </a:t>
            </a:r>
            <a:r>
              <a:rPr lang="en-GB" sz="2400" dirty="0" err="1"/>
              <a:t>que</a:t>
            </a:r>
            <a:r>
              <a:rPr lang="en-GB" sz="2400" dirty="0"/>
              <a:t> </a:t>
            </a:r>
            <a:r>
              <a:rPr lang="en-GB" sz="2400" dirty="0" err="1"/>
              <a:t>reportaram</a:t>
            </a:r>
            <a:r>
              <a:rPr lang="en-GB" sz="2400" dirty="0"/>
              <a:t> </a:t>
            </a:r>
            <a:r>
              <a:rPr lang="en-GB" sz="2400" dirty="0" err="1"/>
              <a:t>mais</a:t>
            </a:r>
            <a:r>
              <a:rPr lang="en-GB" sz="2400" dirty="0"/>
              <a:t> de um </a:t>
            </a:r>
            <a:r>
              <a:rPr lang="en-GB" sz="2400" dirty="0" err="1"/>
              <a:t>sintoma</a:t>
            </a:r>
            <a:r>
              <a:rPr lang="en-GB" sz="2400" dirty="0"/>
              <a:t> </a:t>
            </a:r>
            <a:r>
              <a:rPr lang="en-GB" sz="2400" dirty="0" err="1"/>
              <a:t>ou</a:t>
            </a:r>
            <a:r>
              <a:rPr lang="en-GB" sz="2400" dirty="0"/>
              <a:t> </a:t>
            </a:r>
            <a:r>
              <a:rPr lang="en-GB" sz="2400" dirty="0" err="1"/>
              <a:t>sinal</a:t>
            </a:r>
            <a:r>
              <a:rPr lang="en-GB" sz="2400" dirty="0"/>
              <a:t>, </a:t>
            </a:r>
            <a:r>
              <a:rPr lang="en-GB" sz="2400" dirty="0" err="1"/>
              <a:t>demonstraram</a:t>
            </a:r>
            <a:r>
              <a:rPr lang="en-GB" sz="2400" dirty="0"/>
              <a:t> </a:t>
            </a:r>
            <a:r>
              <a:rPr lang="en-GB" sz="2400" dirty="0" err="1"/>
              <a:t>maior</a:t>
            </a:r>
            <a:r>
              <a:rPr lang="en-GB" sz="2400" dirty="0"/>
              <a:t> </a:t>
            </a:r>
            <a:r>
              <a:rPr lang="en-GB" sz="2400" dirty="0" err="1"/>
              <a:t>grau</a:t>
            </a:r>
            <a:r>
              <a:rPr lang="en-GB" sz="2400" dirty="0"/>
              <a:t>  de </a:t>
            </a:r>
            <a:r>
              <a:rPr lang="en-GB" sz="2400" dirty="0" err="1"/>
              <a:t>evidente</a:t>
            </a:r>
            <a:r>
              <a:rPr lang="en-GB" sz="2400" dirty="0"/>
              <a:t> </a:t>
            </a:r>
            <a:r>
              <a:rPr lang="en-GB" sz="2400" dirty="0" err="1"/>
              <a:t>melhora</a:t>
            </a:r>
            <a:r>
              <a:rPr lang="en-GB" sz="2400" dirty="0"/>
              <a:t>.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GB" sz="2400" dirty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GB" sz="2400" dirty="0" err="1"/>
              <a:t>Pacientes</a:t>
            </a:r>
            <a:r>
              <a:rPr lang="en-GB" sz="2400" dirty="0"/>
              <a:t> </a:t>
            </a:r>
            <a:r>
              <a:rPr lang="en-GB" sz="2400" dirty="0" err="1"/>
              <a:t>que</a:t>
            </a:r>
            <a:r>
              <a:rPr lang="en-GB" sz="2400" dirty="0"/>
              <a:t> </a:t>
            </a:r>
            <a:r>
              <a:rPr lang="en-GB" sz="2400" dirty="0" err="1"/>
              <a:t>reportaram</a:t>
            </a:r>
            <a:r>
              <a:rPr lang="en-GB" sz="2400" dirty="0"/>
              <a:t> um alto </a:t>
            </a:r>
            <a:r>
              <a:rPr lang="en-GB" sz="2400" dirty="0" err="1"/>
              <a:t>benefício</a:t>
            </a:r>
            <a:r>
              <a:rPr lang="en-GB" sz="2400" dirty="0"/>
              <a:t> -  92.3% </a:t>
            </a:r>
            <a:r>
              <a:rPr lang="en-GB" sz="2400" dirty="0" err="1"/>
              <a:t>experimentaram</a:t>
            </a:r>
            <a:r>
              <a:rPr lang="en-GB" sz="2400" dirty="0"/>
              <a:t> o </a:t>
            </a:r>
            <a:r>
              <a:rPr lang="en-GB" sz="2400" dirty="0" err="1"/>
              <a:t>regresso</a:t>
            </a:r>
            <a:r>
              <a:rPr lang="en-GB" sz="2400" dirty="0"/>
              <a:t> dos </a:t>
            </a:r>
            <a:r>
              <a:rPr lang="en-GB" sz="2400" dirty="0" err="1"/>
              <a:t>sintomas</a:t>
            </a:r>
            <a:r>
              <a:rPr lang="en-GB" sz="2400" dirty="0"/>
              <a:t> </a:t>
            </a:r>
            <a:r>
              <a:rPr lang="en-GB" sz="2400" dirty="0" err="1"/>
              <a:t>ao</a:t>
            </a:r>
            <a:r>
              <a:rPr lang="en-GB" sz="2400" dirty="0"/>
              <a:t> re-</a:t>
            </a:r>
            <a:r>
              <a:rPr lang="en-GB" sz="2400" dirty="0" err="1"/>
              <a:t>introduzir</a:t>
            </a:r>
            <a:r>
              <a:rPr lang="en-GB" sz="2400" dirty="0"/>
              <a:t> </a:t>
            </a:r>
            <a:r>
              <a:rPr lang="en-GB" sz="2400" dirty="0" err="1"/>
              <a:t>em</a:t>
            </a:r>
            <a:r>
              <a:rPr lang="en-GB" sz="2400" dirty="0"/>
              <a:t> </a:t>
            </a:r>
            <a:r>
              <a:rPr lang="en-GB" sz="2400" dirty="0" err="1"/>
              <a:t>sua</a:t>
            </a:r>
            <a:r>
              <a:rPr lang="en-GB" sz="2400" dirty="0"/>
              <a:t> </a:t>
            </a:r>
            <a:r>
              <a:rPr lang="en-GB" sz="2400" dirty="0" err="1"/>
              <a:t>dieta</a:t>
            </a:r>
            <a:r>
              <a:rPr lang="en-GB" sz="2400" dirty="0"/>
              <a:t> , </a:t>
            </a:r>
            <a:r>
              <a:rPr lang="en-GB" sz="2400" dirty="0" err="1"/>
              <a:t>os</a:t>
            </a:r>
            <a:r>
              <a:rPr lang="en-GB" sz="2400" dirty="0"/>
              <a:t> </a:t>
            </a:r>
            <a:r>
              <a:rPr lang="en-GB" sz="2400" dirty="0" err="1"/>
              <a:t>alimentos</a:t>
            </a:r>
            <a:r>
              <a:rPr lang="en-GB" sz="2400" dirty="0"/>
              <a:t> “</a:t>
            </a:r>
            <a:r>
              <a:rPr lang="en-GB" sz="2400" dirty="0" err="1"/>
              <a:t>ofensivos</a:t>
            </a:r>
            <a:r>
              <a:rPr lang="en-GB" sz="2400" dirty="0"/>
              <a:t>”.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pt-BR" dirty="0"/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7793199C-D2C1-460C-B0BE-40DD8F2CD3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6238" y="-26988"/>
            <a:ext cx="5770562" cy="1143001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b="1" dirty="0">
                <a:solidFill>
                  <a:schemeClr val="accent3">
                    <a:lumMod val="50000"/>
                  </a:schemeClr>
                </a:solidFill>
              </a:rPr>
              <a:t>Estudo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604B93-9A24-4547-8B06-2B2992AE0C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6238" y="-26988"/>
            <a:ext cx="5770562" cy="1143001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b="1" dirty="0">
                <a:solidFill>
                  <a:schemeClr val="accent3">
                    <a:lumMod val="50000"/>
                  </a:schemeClr>
                </a:solidFill>
              </a:rPr>
              <a:t>Estudo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DBA8D2E-65BE-4F9D-8C89-1EB00FFEF1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GB" sz="2800" dirty="0" err="1"/>
              <a:t>Perguntado</a:t>
            </a:r>
            <a:r>
              <a:rPr lang="en-GB" sz="2800" dirty="0"/>
              <a:t> </a:t>
            </a:r>
            <a:r>
              <a:rPr lang="en-GB" sz="2800" dirty="0" err="1"/>
              <a:t>aos</a:t>
            </a:r>
            <a:r>
              <a:rPr lang="en-GB" sz="2800" dirty="0"/>
              <a:t>  5.286 </a:t>
            </a:r>
            <a:r>
              <a:rPr lang="en-GB" sz="2800" dirty="0" err="1"/>
              <a:t>pacientes</a:t>
            </a:r>
            <a:r>
              <a:rPr lang="en-GB" sz="2800" dirty="0"/>
              <a:t> </a:t>
            </a:r>
            <a:r>
              <a:rPr lang="en-GB" sz="2800" dirty="0" err="1"/>
              <a:t>sobre</a:t>
            </a:r>
            <a:r>
              <a:rPr lang="en-GB" sz="2800" dirty="0"/>
              <a:t> </a:t>
            </a:r>
            <a:r>
              <a:rPr lang="en-GB" sz="2800" dirty="0" err="1"/>
              <a:t>os</a:t>
            </a:r>
            <a:r>
              <a:rPr lang="en-GB" sz="2800" dirty="0"/>
              <a:t> </a:t>
            </a:r>
            <a:r>
              <a:rPr lang="en-GB" sz="2800" dirty="0" err="1"/>
              <a:t>benefícios</a:t>
            </a:r>
            <a:r>
              <a:rPr lang="en-GB" sz="2800" dirty="0"/>
              <a:t> de </a:t>
            </a:r>
            <a:r>
              <a:rPr lang="en-GB" sz="2800" dirty="0" err="1"/>
              <a:t>fazer</a:t>
            </a:r>
            <a:r>
              <a:rPr lang="en-GB" sz="2800" dirty="0"/>
              <a:t> o </a:t>
            </a:r>
            <a:r>
              <a:rPr lang="en-GB" sz="2800" dirty="0" err="1"/>
              <a:t>teste</a:t>
            </a:r>
            <a:r>
              <a:rPr lang="en-GB" sz="2800" dirty="0"/>
              <a:t> de </a:t>
            </a:r>
            <a:r>
              <a:rPr lang="en-GB" sz="2800" dirty="0" err="1"/>
              <a:t>Intolerância</a:t>
            </a:r>
            <a:r>
              <a:rPr lang="en-GB" sz="2800" dirty="0"/>
              <a:t> </a:t>
            </a:r>
            <a:r>
              <a:rPr lang="en-GB" sz="2800" dirty="0" err="1"/>
              <a:t>Alimentar</a:t>
            </a:r>
            <a:r>
              <a:rPr lang="en-GB" sz="2800" dirty="0"/>
              <a:t> </a:t>
            </a:r>
            <a:r>
              <a:rPr lang="en-GB" sz="2800" dirty="0" err="1"/>
              <a:t>mediado</a:t>
            </a:r>
            <a:r>
              <a:rPr lang="en-GB" sz="2800" dirty="0"/>
              <a:t> </a:t>
            </a:r>
            <a:r>
              <a:rPr lang="en-GB" sz="2800" dirty="0" err="1"/>
              <a:t>por</a:t>
            </a:r>
            <a:r>
              <a:rPr lang="en-GB" sz="2800" dirty="0"/>
              <a:t> </a:t>
            </a:r>
            <a:r>
              <a:rPr lang="en-GB" sz="2800" dirty="0" err="1"/>
              <a:t>IgG</a:t>
            </a:r>
            <a:endParaRPr lang="en-GB" sz="2800" dirty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GB" sz="2800" dirty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GB" sz="2800" dirty="0"/>
              <a:t>69.6% </a:t>
            </a:r>
            <a:r>
              <a:rPr lang="en-GB" sz="2800" dirty="0" err="1"/>
              <a:t>responderam</a:t>
            </a:r>
            <a:r>
              <a:rPr lang="en-GB" sz="2800" dirty="0"/>
              <a:t> </a:t>
            </a:r>
            <a:r>
              <a:rPr lang="en-GB" sz="2800" dirty="0" err="1"/>
              <a:t>que</a:t>
            </a:r>
            <a:r>
              <a:rPr lang="en-GB" sz="2800" dirty="0"/>
              <a:t> </a:t>
            </a:r>
            <a:r>
              <a:rPr lang="en-GB" sz="2800" dirty="0" err="1"/>
              <a:t>seguiram</a:t>
            </a:r>
            <a:r>
              <a:rPr lang="en-GB" sz="2800" dirty="0"/>
              <a:t> a </a:t>
            </a:r>
            <a:r>
              <a:rPr lang="en-GB" sz="2800" dirty="0" err="1"/>
              <a:t>orientação</a:t>
            </a:r>
            <a:r>
              <a:rPr lang="en-GB" sz="2800" dirty="0"/>
              <a:t> e a </a:t>
            </a:r>
            <a:r>
              <a:rPr lang="en-GB" sz="2800" dirty="0" err="1"/>
              <a:t>dieta</a:t>
            </a:r>
            <a:r>
              <a:rPr lang="en-GB" sz="2800" dirty="0"/>
              <a:t>  </a:t>
            </a:r>
            <a:r>
              <a:rPr lang="en-GB" sz="2800" dirty="0" err="1"/>
              <a:t>rigorosamente</a:t>
            </a:r>
            <a:r>
              <a:rPr lang="en-GB" sz="2800" dirty="0"/>
              <a:t>.</a:t>
            </a:r>
          </a:p>
          <a:p>
            <a:pPr eaLnBrk="1" fontAlgn="auto" hangingPunct="1">
              <a:spcAft>
                <a:spcPts val="0"/>
              </a:spcAft>
              <a:buFontTx/>
              <a:buNone/>
              <a:defRPr/>
            </a:pPr>
            <a:endParaRPr lang="en-GB" sz="2800" dirty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GB" sz="2800" b="1" dirty="0"/>
              <a:t>75.8% </a:t>
            </a:r>
            <a:r>
              <a:rPr lang="en-GB" sz="2800" dirty="0"/>
              <a:t>dos </a:t>
            </a:r>
            <a:r>
              <a:rPr lang="en-GB" sz="2800" dirty="0" err="1"/>
              <a:t>pacientes</a:t>
            </a:r>
            <a:r>
              <a:rPr lang="en-GB" sz="2800" dirty="0"/>
              <a:t> </a:t>
            </a:r>
            <a:r>
              <a:rPr lang="en-GB" sz="2800" dirty="0" err="1"/>
              <a:t>seguiram</a:t>
            </a:r>
            <a:r>
              <a:rPr lang="en-GB" sz="2800" dirty="0"/>
              <a:t> as </a:t>
            </a:r>
            <a:r>
              <a:rPr lang="en-GB" sz="2800" dirty="0" err="1"/>
              <a:t>orientações</a:t>
            </a:r>
            <a:r>
              <a:rPr lang="en-GB" sz="2800" dirty="0"/>
              <a:t> e a  </a:t>
            </a:r>
            <a:r>
              <a:rPr lang="en-GB" sz="2800" dirty="0" err="1"/>
              <a:t>dieta</a:t>
            </a:r>
            <a:r>
              <a:rPr lang="en-GB" sz="2800" dirty="0"/>
              <a:t>, </a:t>
            </a:r>
            <a:r>
              <a:rPr lang="en-GB" sz="2800" dirty="0" err="1"/>
              <a:t>tiveram</a:t>
            </a:r>
            <a:r>
              <a:rPr lang="en-GB" sz="2800" dirty="0"/>
              <a:t> </a:t>
            </a:r>
            <a:r>
              <a:rPr lang="en-GB" sz="2800" dirty="0" err="1"/>
              <a:t>uma</a:t>
            </a:r>
            <a:r>
              <a:rPr lang="en-GB" sz="2800" dirty="0"/>
              <a:t> </a:t>
            </a:r>
            <a:r>
              <a:rPr lang="en-GB" sz="2800" dirty="0" err="1"/>
              <a:t>evidente</a:t>
            </a:r>
            <a:r>
              <a:rPr lang="en-GB" sz="2800" dirty="0"/>
              <a:t> </a:t>
            </a:r>
            <a:r>
              <a:rPr lang="en-GB" sz="2800" dirty="0" err="1"/>
              <a:t>melhoria</a:t>
            </a:r>
            <a:r>
              <a:rPr lang="en-GB" sz="2800" dirty="0"/>
              <a:t> </a:t>
            </a:r>
            <a:r>
              <a:rPr lang="en-GB" sz="2800" dirty="0" err="1"/>
              <a:t>em</a:t>
            </a:r>
            <a:r>
              <a:rPr lang="en-GB" sz="2800" dirty="0"/>
              <a:t> </a:t>
            </a:r>
            <a:r>
              <a:rPr lang="en-GB" sz="2800" dirty="0" err="1"/>
              <a:t>sua</a:t>
            </a:r>
            <a:r>
              <a:rPr lang="en-GB" sz="2800" dirty="0"/>
              <a:t> </a:t>
            </a:r>
            <a:r>
              <a:rPr lang="en-GB" sz="2800" dirty="0" err="1"/>
              <a:t>condição</a:t>
            </a:r>
            <a:r>
              <a:rPr lang="en-GB" sz="2800" dirty="0"/>
              <a:t> </a:t>
            </a:r>
            <a:r>
              <a:rPr lang="en-GB" sz="2800" dirty="0" err="1"/>
              <a:t>física</a:t>
            </a:r>
            <a:r>
              <a:rPr lang="en-GB" sz="2800" dirty="0"/>
              <a:t>.</a:t>
            </a:r>
            <a:endParaRPr lang="pt-BR" sz="2800" dirty="0"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E00D260-D4E5-45A3-B0BB-C1AE50C990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6238" y="260350"/>
            <a:ext cx="5770562" cy="6477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b="1" dirty="0">
                <a:solidFill>
                  <a:schemeClr val="accent3">
                    <a:lumMod val="50000"/>
                  </a:schemeClr>
                </a:solidFill>
              </a:rPr>
              <a:t>Estudo de Caso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894E910-6E6C-4872-A8B9-0E6B28C1FF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288" y="981075"/>
            <a:ext cx="8424862" cy="5111750"/>
          </a:xfrm>
          <a:solidFill>
            <a:schemeClr val="bg1"/>
          </a:solidFill>
        </p:spPr>
        <p:txBody>
          <a:bodyPr rtlCol="0">
            <a:normAutofit lnSpcReduction="10000"/>
          </a:bodyPr>
          <a:lstStyle/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pt-BR" sz="2000" b="1" dirty="0">
                <a:solidFill>
                  <a:schemeClr val="bg2">
                    <a:lumMod val="25000"/>
                  </a:schemeClr>
                </a:solidFill>
                <a:hlinkClick r:id="rId2" tooltip="Permanent Link to Doença Celíaca – Intolerante a glúten, tenista Novak Djokovic tem na dieta rigorosa uma das fontes do seu sucesso"/>
              </a:rPr>
              <a:t>Novak </a:t>
            </a:r>
            <a:r>
              <a:rPr lang="pt-BR" sz="2000" b="1" dirty="0" err="1">
                <a:solidFill>
                  <a:schemeClr val="bg2">
                    <a:lumMod val="25000"/>
                  </a:schemeClr>
                </a:solidFill>
                <a:hlinkClick r:id="rId2" tooltip="Permanent Link to Doença Celíaca – Intolerante a glúten, tenista Novak Djokovic tem na dieta rigorosa uma das fontes do seu sucesso"/>
              </a:rPr>
              <a:t>Djokovic</a:t>
            </a:r>
            <a:r>
              <a:rPr lang="pt-BR" sz="2000" b="1" dirty="0">
                <a:solidFill>
                  <a:schemeClr val="bg2">
                    <a:lumMod val="25000"/>
                  </a:schemeClr>
                </a:solidFill>
                <a:hlinkClick r:id="rId2" tooltip="Permanent Link to Doença Celíaca – Intolerante a glúten, tenista Novak Djokovic tem na dieta rigorosa uma das fontes do seu sucesso"/>
              </a:rPr>
              <a:t> 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pt-BR" sz="1800" i="1" dirty="0" err="1">
                <a:solidFill>
                  <a:schemeClr val="bg2">
                    <a:lumMod val="25000"/>
                  </a:schemeClr>
                </a:solidFill>
                <a:latin typeface="+mj-lt"/>
                <a:ea typeface="Verdana" pitchFamily="34" charset="0"/>
                <a:cs typeface="Verdana" pitchFamily="34" charset="0"/>
              </a:rPr>
              <a:t>On</a:t>
            </a:r>
            <a:r>
              <a:rPr lang="pt-BR" sz="1800" i="1" dirty="0">
                <a:solidFill>
                  <a:schemeClr val="bg2">
                    <a:lumMod val="25000"/>
                  </a:schemeClr>
                </a:solidFill>
                <a:latin typeface="+mj-lt"/>
                <a:ea typeface="Verdana" pitchFamily="34" charset="0"/>
                <a:cs typeface="Verdana" pitchFamily="34" charset="0"/>
              </a:rPr>
              <a:t> </a:t>
            </a:r>
            <a:r>
              <a:rPr lang="pt-BR" sz="1800" i="1" dirty="0" err="1">
                <a:solidFill>
                  <a:schemeClr val="bg2">
                    <a:lumMod val="25000"/>
                  </a:schemeClr>
                </a:solidFill>
                <a:latin typeface="+mj-lt"/>
                <a:ea typeface="Verdana" pitchFamily="34" charset="0"/>
                <a:cs typeface="Verdana" pitchFamily="34" charset="0"/>
              </a:rPr>
              <a:t>June</a:t>
            </a:r>
            <a:r>
              <a:rPr lang="pt-BR" sz="1800" i="1" dirty="0">
                <a:solidFill>
                  <a:schemeClr val="bg2">
                    <a:lumMod val="25000"/>
                  </a:schemeClr>
                </a:solidFill>
                <a:latin typeface="+mj-lt"/>
                <a:ea typeface="Verdana" pitchFamily="34" charset="0"/>
                <a:cs typeface="Verdana" pitchFamily="34" charset="0"/>
              </a:rPr>
              <a:t> 3, 2011, in </a:t>
            </a:r>
            <a:r>
              <a:rPr lang="pt-BR" sz="1800" i="1" dirty="0">
                <a:solidFill>
                  <a:schemeClr val="bg2">
                    <a:lumMod val="25000"/>
                  </a:schemeClr>
                </a:solidFill>
                <a:latin typeface="+mj-lt"/>
                <a:ea typeface="Verdana" pitchFamily="34" charset="0"/>
                <a:cs typeface="Verdana" pitchFamily="34" charset="0"/>
                <a:hlinkClick r:id="rId3" tooltip="View all posts in Dietas"/>
              </a:rPr>
              <a:t>Dietas</a:t>
            </a:r>
            <a:r>
              <a:rPr lang="pt-BR" sz="1800" i="1" dirty="0">
                <a:solidFill>
                  <a:schemeClr val="bg2">
                    <a:lumMod val="25000"/>
                  </a:schemeClr>
                </a:solidFill>
                <a:latin typeface="+mj-lt"/>
                <a:ea typeface="Verdana" pitchFamily="34" charset="0"/>
                <a:cs typeface="Verdana" pitchFamily="34" charset="0"/>
              </a:rPr>
              <a:t>, </a:t>
            </a:r>
            <a:r>
              <a:rPr lang="pt-BR" sz="1800" i="1" dirty="0" err="1">
                <a:solidFill>
                  <a:schemeClr val="bg2">
                    <a:lumMod val="25000"/>
                  </a:schemeClr>
                </a:solidFill>
                <a:latin typeface="+mj-lt"/>
                <a:ea typeface="Verdana" pitchFamily="34" charset="0"/>
                <a:cs typeface="Verdana" pitchFamily="34" charset="0"/>
                <a:hlinkClick r:id="rId4" tooltip="View all posts in Gastroenterologia"/>
              </a:rPr>
              <a:t>Gastroenterologia</a:t>
            </a:r>
            <a:r>
              <a:rPr lang="pt-BR" sz="1800" i="1" dirty="0">
                <a:solidFill>
                  <a:schemeClr val="bg2">
                    <a:lumMod val="25000"/>
                  </a:schemeClr>
                </a:solidFill>
                <a:latin typeface="+mj-lt"/>
                <a:ea typeface="Verdana" pitchFamily="34" charset="0"/>
                <a:cs typeface="Verdana" pitchFamily="34" charset="0"/>
              </a:rPr>
              <a:t>, </a:t>
            </a:r>
            <a:r>
              <a:rPr lang="pt-BR" sz="1800" i="1" dirty="0">
                <a:solidFill>
                  <a:schemeClr val="bg2">
                    <a:lumMod val="25000"/>
                  </a:schemeClr>
                </a:solidFill>
                <a:latin typeface="+mj-lt"/>
                <a:ea typeface="Verdana" pitchFamily="34" charset="0"/>
                <a:cs typeface="Verdana" pitchFamily="34" charset="0"/>
                <a:hlinkClick r:id="rId5" tooltip="View all posts in Nutrição"/>
              </a:rPr>
              <a:t>Nutrição</a:t>
            </a:r>
            <a:r>
              <a:rPr lang="pt-BR" sz="1800" i="1" dirty="0">
                <a:solidFill>
                  <a:schemeClr val="bg2">
                    <a:lumMod val="25000"/>
                  </a:schemeClr>
                </a:solidFill>
                <a:latin typeface="+mj-lt"/>
                <a:ea typeface="Verdana" pitchFamily="34" charset="0"/>
                <a:cs typeface="Verdana" pitchFamily="34" charset="0"/>
              </a:rPr>
              <a:t>, </a:t>
            </a:r>
            <a:endParaRPr lang="pt-BR" sz="1800" dirty="0">
              <a:solidFill>
                <a:schemeClr val="bg2">
                  <a:lumMod val="25000"/>
                </a:schemeClr>
              </a:solidFill>
              <a:latin typeface="+mj-lt"/>
              <a:ea typeface="Verdana" pitchFamily="34" charset="0"/>
              <a:cs typeface="Verdana" pitchFamily="34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pt-BR" sz="1800" dirty="0">
                <a:solidFill>
                  <a:schemeClr val="bg2">
                    <a:lumMod val="25000"/>
                  </a:schemeClr>
                </a:solidFill>
                <a:latin typeface="+mj-lt"/>
                <a:ea typeface="Verdana" pitchFamily="34" charset="0"/>
                <a:cs typeface="Verdana" pitchFamily="34" charset="0"/>
              </a:rPr>
              <a:t>A partida entre o sérvio Novak </a:t>
            </a:r>
            <a:r>
              <a:rPr lang="pt-BR" sz="18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Verdana" pitchFamily="34" charset="0"/>
                <a:cs typeface="Verdana" pitchFamily="34" charset="0"/>
              </a:rPr>
              <a:t>Djokovic</a:t>
            </a:r>
            <a:r>
              <a:rPr lang="pt-BR" sz="1800" dirty="0">
                <a:solidFill>
                  <a:schemeClr val="bg2">
                    <a:lumMod val="25000"/>
                  </a:schemeClr>
                </a:solidFill>
                <a:latin typeface="+mj-lt"/>
                <a:ea typeface="Verdana" pitchFamily="34" charset="0"/>
                <a:cs typeface="Verdana" pitchFamily="34" charset="0"/>
              </a:rPr>
              <a:t> e o suíço Roger Federer pelas semifinais de Roland Garros atrai a atenção  não só pela qualidade dos dois atletas.  O número dois do mundo tem causado espanto pelo recorde de vitórias seguidas: 44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pt-BR" sz="1800" dirty="0">
                <a:solidFill>
                  <a:schemeClr val="bg2">
                    <a:lumMod val="25000"/>
                  </a:schemeClr>
                </a:solidFill>
                <a:latin typeface="+mj-lt"/>
                <a:ea typeface="Verdana" pitchFamily="34" charset="0"/>
                <a:cs typeface="Verdana" pitchFamily="34" charset="0"/>
              </a:rPr>
              <a:t>      </a:t>
            </a:r>
            <a:r>
              <a:rPr lang="pt-BR" sz="1800" i="1" dirty="0">
                <a:solidFill>
                  <a:schemeClr val="bg2">
                    <a:lumMod val="25000"/>
                  </a:schemeClr>
                </a:solidFill>
                <a:latin typeface="+mj-lt"/>
                <a:ea typeface="Verdana" pitchFamily="34" charset="0"/>
                <a:cs typeface="Verdana" pitchFamily="34" charset="0"/>
              </a:rPr>
              <a:t>42 só em 2011. Tamanho rendimento desperta o interesse por sua resistência e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pt-BR" sz="1800" i="1" dirty="0">
                <a:solidFill>
                  <a:schemeClr val="bg2">
                    <a:lumMod val="25000"/>
                  </a:schemeClr>
                </a:solidFill>
                <a:latin typeface="+mj-lt"/>
                <a:ea typeface="Verdana" pitchFamily="34" charset="0"/>
                <a:cs typeface="Verdana" pitchFamily="34" charset="0"/>
              </a:rPr>
              <a:t>       condicionamento físicos. 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pt-BR" sz="1800" dirty="0">
                <a:solidFill>
                  <a:schemeClr val="bg2">
                    <a:lumMod val="25000"/>
                  </a:schemeClr>
                </a:solidFill>
                <a:hlinkClick r:id="rId2" tooltip="Permanent Link to Doença Celíaca – Intolerante a glúten, tenista Novak Djokovic tem na dieta rigorosa uma das fontes do seu sucesso"/>
              </a:rPr>
              <a:t>Intolerante a glúten e grãos , tenista Novak </a:t>
            </a:r>
            <a:r>
              <a:rPr lang="pt-BR" sz="1800" dirty="0" err="1">
                <a:solidFill>
                  <a:schemeClr val="bg2">
                    <a:lumMod val="25000"/>
                  </a:schemeClr>
                </a:solidFill>
                <a:hlinkClick r:id="rId2" tooltip="Permanent Link to Doença Celíaca – Intolerante a glúten, tenista Novak Djokovic tem na dieta rigorosa uma das fontes do seu sucesso"/>
              </a:rPr>
              <a:t>Djokovic</a:t>
            </a:r>
            <a:r>
              <a:rPr lang="pt-BR" sz="1800" dirty="0">
                <a:solidFill>
                  <a:schemeClr val="bg2">
                    <a:lumMod val="25000"/>
                  </a:schemeClr>
                </a:solidFill>
                <a:hlinkClick r:id="rId2" tooltip="Permanent Link to Doença Celíaca – Intolerante a glúten, tenista Novak Djokovic tem na dieta rigorosa uma das fontes do seu sucesso"/>
              </a:rPr>
              <a:t> tem na dieta rigorosa uma das fontes do seu sucesso</a:t>
            </a:r>
            <a:endParaRPr lang="pt-BR" sz="1800" i="1" dirty="0">
              <a:solidFill>
                <a:schemeClr val="bg2">
                  <a:lumMod val="25000"/>
                </a:schemeClr>
              </a:solidFill>
              <a:latin typeface="+mj-lt"/>
              <a:ea typeface="Verdana" pitchFamily="34" charset="0"/>
              <a:cs typeface="Verdana" pitchFamily="34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pt-BR" sz="1800" dirty="0">
                <a:solidFill>
                  <a:schemeClr val="bg2">
                    <a:lumMod val="25000"/>
                  </a:schemeClr>
                </a:solidFill>
                <a:latin typeface="+mj-lt"/>
                <a:ea typeface="Verdana" pitchFamily="34" charset="0"/>
                <a:cs typeface="Verdana" pitchFamily="34" charset="0"/>
              </a:rPr>
              <a:t>Com </a:t>
            </a:r>
            <a:r>
              <a:rPr lang="pt-BR" sz="18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Verdana" pitchFamily="34" charset="0"/>
                <a:cs typeface="Verdana" pitchFamily="34" charset="0"/>
              </a:rPr>
              <a:t>1,88m</a:t>
            </a:r>
            <a:r>
              <a:rPr lang="pt-BR" sz="1800" dirty="0">
                <a:solidFill>
                  <a:schemeClr val="bg2">
                    <a:lumMod val="25000"/>
                  </a:schemeClr>
                </a:solidFill>
                <a:latin typeface="+mj-lt"/>
                <a:ea typeface="Verdana" pitchFamily="34" charset="0"/>
                <a:cs typeface="Verdana" pitchFamily="34" charset="0"/>
              </a:rPr>
              <a:t> e 80 quilos, o sérvio não pode consumir </a:t>
            </a:r>
            <a:r>
              <a:rPr lang="pt-BR" sz="1800" dirty="0">
                <a:solidFill>
                  <a:schemeClr val="bg2">
                    <a:lumMod val="25000"/>
                  </a:schemeClr>
                </a:solidFill>
                <a:latin typeface="+mj-lt"/>
                <a:ea typeface="Verdana" pitchFamily="34" charset="0"/>
                <a:cs typeface="Verdana" pitchFamily="34" charset="0"/>
                <a:hlinkClick r:id="rId2"/>
              </a:rPr>
              <a:t>alimentos</a:t>
            </a:r>
            <a:r>
              <a:rPr lang="pt-BR" sz="1800" dirty="0">
                <a:solidFill>
                  <a:schemeClr val="bg2">
                    <a:lumMod val="25000"/>
                  </a:schemeClr>
                </a:solidFill>
                <a:latin typeface="+mj-lt"/>
                <a:ea typeface="Verdana" pitchFamily="34" charset="0"/>
                <a:cs typeface="Verdana" pitchFamily="34" charset="0"/>
              </a:rPr>
              <a:t> que contenham trigo, cevada e centeio. Isso inclui uma série de opções que são fonte de carboidratos, como pães, bolos, pizzas e biscoitos, fontes fundamentais de energia.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pt-BR" sz="1800" dirty="0">
                <a:solidFill>
                  <a:schemeClr val="bg2">
                    <a:lumMod val="25000"/>
                  </a:schemeClr>
                </a:solidFill>
                <a:latin typeface="+mj-lt"/>
                <a:ea typeface="Verdana" pitchFamily="34" charset="0"/>
                <a:cs typeface="Verdana" pitchFamily="34" charset="0"/>
              </a:rPr>
              <a:t>Significa que não pode  comer  pizzas, massas e pão. 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pt-BR" sz="1800" dirty="0">
                <a:solidFill>
                  <a:schemeClr val="bg2">
                    <a:lumMod val="25000"/>
                  </a:schemeClr>
                </a:solidFill>
                <a:latin typeface="+mj-lt"/>
                <a:ea typeface="Verdana" pitchFamily="34" charset="0"/>
                <a:cs typeface="Verdana" pitchFamily="34" charset="0"/>
              </a:rPr>
              <a:t>De acordo com </a:t>
            </a:r>
            <a:r>
              <a:rPr lang="pt-BR" sz="1800" dirty="0">
                <a:solidFill>
                  <a:schemeClr val="bg2">
                    <a:lumMod val="25000"/>
                  </a:schemeClr>
                </a:solidFill>
                <a:latin typeface="+mj-lt"/>
                <a:ea typeface="Verdana" pitchFamily="34" charset="0"/>
                <a:cs typeface="Verdana" pitchFamily="34" charset="0"/>
                <a:hlinkClick r:id="rId2"/>
              </a:rPr>
              <a:t>especialistas</a:t>
            </a:r>
            <a:r>
              <a:rPr lang="pt-BR" sz="1800" dirty="0">
                <a:solidFill>
                  <a:schemeClr val="bg2">
                    <a:lumMod val="25000"/>
                  </a:schemeClr>
                </a:solidFill>
                <a:latin typeface="+mj-lt"/>
                <a:ea typeface="Verdana" pitchFamily="34" charset="0"/>
                <a:cs typeface="Verdana" pitchFamily="34" charset="0"/>
              </a:rPr>
              <a:t>, o que </a:t>
            </a:r>
            <a:r>
              <a:rPr lang="pt-BR" sz="18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Verdana" pitchFamily="34" charset="0"/>
                <a:cs typeface="Verdana" pitchFamily="34" charset="0"/>
              </a:rPr>
              <a:t>Djokovic</a:t>
            </a:r>
            <a:r>
              <a:rPr lang="pt-BR" sz="1800" dirty="0">
                <a:solidFill>
                  <a:schemeClr val="bg2">
                    <a:lumMod val="25000"/>
                  </a:schemeClr>
                </a:solidFill>
                <a:latin typeface="+mj-lt"/>
                <a:ea typeface="Verdana" pitchFamily="34" charset="0"/>
                <a:cs typeface="Verdana" pitchFamily="34" charset="0"/>
              </a:rPr>
              <a:t> precisa fazer é substituir essas fontes de carboidrato por outras o que lhe garante um corpo mais bem preparado. 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pt-BR" sz="1800" dirty="0">
                <a:solidFill>
                  <a:schemeClr val="bg2">
                    <a:lumMod val="25000"/>
                  </a:schemeClr>
                </a:solidFill>
                <a:latin typeface="+mj-lt"/>
                <a:ea typeface="Verdana" pitchFamily="34" charset="0"/>
                <a:cs typeface="Verdana" pitchFamily="34" charset="0"/>
              </a:rPr>
              <a:t>Boas opções  são arroz, aipim, batata, milho, inhame, feijão e soja(?).</a:t>
            </a:r>
          </a:p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pt-BR" b="1" dirty="0">
                <a:solidFill>
                  <a:schemeClr val="bg2">
                    <a:lumMod val="25000"/>
                  </a:schemeClr>
                </a:solidFill>
                <a:hlinkClick r:id="rId2" tooltip="Permanent Link to Doença Celíaca – Intolerante a glúten, tenista Novak Djokovic tem na dieta rigorosa uma das fontes do seu sucesso"/>
              </a:rPr>
              <a:t> 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2F0623D-FD99-40C3-84A5-2A451413B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6238" y="-26988"/>
            <a:ext cx="5770562" cy="1143001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b="1" dirty="0">
                <a:solidFill>
                  <a:schemeClr val="accent3">
                    <a:lumMod val="50000"/>
                  </a:schemeClr>
                </a:solidFill>
              </a:rPr>
              <a:t>Estudo de Caso</a:t>
            </a: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2AF3B84-6805-4BCA-A65E-5FCF3B39A7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25538"/>
            <a:ext cx="8229600" cy="4967287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pt-BR" b="1" dirty="0"/>
              <a:t>GRF – 44 , Executivo – TI 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pt-BR" b="1" dirty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pt-BR" sz="2400" b="1" dirty="0"/>
              <a:t>Hábitos </a:t>
            </a:r>
            <a:r>
              <a:rPr lang="pt-BR" sz="2400" dirty="0"/>
              <a:t>: Viagens constantes, horários desregrados, 4 a 5 x por semana refeições em  restaurantes asiáticos.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pt-BR" sz="2400" b="1" dirty="0"/>
              <a:t>Sinais e Sintomas </a:t>
            </a:r>
            <a:r>
              <a:rPr lang="pt-BR" sz="2400" dirty="0"/>
              <a:t>: Diarréias frequentes, Rinite, Cefaleia.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pt-BR" sz="2400" b="1" dirty="0"/>
              <a:t>Resultado Teste </a:t>
            </a:r>
            <a:r>
              <a:rPr lang="pt-BR" sz="2400" dirty="0"/>
              <a:t>: Alto nível de IgG : Arroz , Cenoura , Ovo, Tomate e Peixe.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pt-BR" sz="2400" dirty="0"/>
              <a:t>Retirada dos alimentos, após  4 semanas sem diarreia, 6 semanas sem rinite,  após 11 meses cefaleia intermitente –  em pesquisa.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pt-BR" sz="2400" dirty="0"/>
              <a:t>Após 120 dias reintrodução dos alimentos 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2" name="Grupo 2">
            <a:extLst>
              <a:ext uri="{FF2B5EF4-FFF2-40B4-BE49-F238E27FC236}">
                <a16:creationId xmlns:a16="http://schemas.microsoft.com/office/drawing/2014/main" id="{7DB8685F-4F96-461C-8794-E4A1CC587236}"/>
              </a:ext>
            </a:extLst>
          </p:cNvPr>
          <p:cNvGrpSpPr>
            <a:grpSpLocks/>
          </p:cNvGrpSpPr>
          <p:nvPr/>
        </p:nvGrpSpPr>
        <p:grpSpPr bwMode="auto">
          <a:xfrm>
            <a:off x="107504" y="980728"/>
            <a:ext cx="9036496" cy="5760976"/>
            <a:chOff x="1475656" y="1124743"/>
            <a:chExt cx="6120680" cy="4998581"/>
          </a:xfrm>
        </p:grpSpPr>
        <p:graphicFrame>
          <p:nvGraphicFramePr>
            <p:cNvPr id="4" name="Diagrama 3">
              <a:extLst>
                <a:ext uri="{FF2B5EF4-FFF2-40B4-BE49-F238E27FC236}">
                  <a16:creationId xmlns:a16="http://schemas.microsoft.com/office/drawing/2014/main" id="{765A908E-6FAB-44F0-B816-08E62F7C0E66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552465164"/>
                </p:ext>
              </p:extLst>
            </p:nvPr>
          </p:nvGraphicFramePr>
          <p:xfrm>
            <a:off x="1475656" y="1124743"/>
            <a:ext cx="6120680" cy="347772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sp>
          <p:nvSpPr>
            <p:cNvPr id="6" name="CaixaDeTexto 5">
              <a:extLst>
                <a:ext uri="{FF2B5EF4-FFF2-40B4-BE49-F238E27FC236}">
                  <a16:creationId xmlns:a16="http://schemas.microsoft.com/office/drawing/2014/main" id="{9BA3C0F4-2DCD-4E10-9D01-7A28FC219F27}"/>
                </a:ext>
              </a:extLst>
            </p:cNvPr>
            <p:cNvSpPr txBox="1"/>
            <p:nvPr/>
          </p:nvSpPr>
          <p:spPr>
            <a:xfrm>
              <a:off x="2286380" y="5023207"/>
              <a:ext cx="1657731" cy="55387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anose="020B0606020202030204" pitchFamily="34" charset="0"/>
                  <a:cs typeface="+mn-cs"/>
                </a:rPr>
                <a:t>Reação de alergia clássica</a:t>
              </a:r>
            </a:p>
          </p:txBody>
        </p:sp>
        <p:sp>
          <p:nvSpPr>
            <p:cNvPr id="7" name="CaixaDeTexto 6">
              <a:extLst>
                <a:ext uri="{FF2B5EF4-FFF2-40B4-BE49-F238E27FC236}">
                  <a16:creationId xmlns:a16="http://schemas.microsoft.com/office/drawing/2014/main" id="{063170E9-9606-4310-9CC2-2D9193D06575}"/>
                </a:ext>
              </a:extLst>
            </p:cNvPr>
            <p:cNvSpPr txBox="1"/>
            <p:nvPr/>
          </p:nvSpPr>
          <p:spPr>
            <a:xfrm>
              <a:off x="3828386" y="4982279"/>
              <a:ext cx="1331531" cy="5538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b="1" dirty="0">
                  <a:solidFill>
                    <a:schemeClr val="accent3">
                      <a:lumMod val="50000"/>
                    </a:schemeClr>
                  </a:solidFill>
                  <a:latin typeface="Arial Narrow" panose="020B0606020202030204" pitchFamily="34" charset="0"/>
                  <a:cs typeface="+mn-cs"/>
                </a:rPr>
                <a:t>Intolerância Alimentar</a:t>
              </a:r>
            </a:p>
          </p:txBody>
        </p:sp>
        <p:sp>
          <p:nvSpPr>
            <p:cNvPr id="8" name="CaixaDeTexto 7">
              <a:extLst>
                <a:ext uri="{FF2B5EF4-FFF2-40B4-BE49-F238E27FC236}">
                  <a16:creationId xmlns:a16="http://schemas.microsoft.com/office/drawing/2014/main" id="{A2F1269F-BB3F-4EFE-B93A-6FB78A29BD53}"/>
                </a:ext>
              </a:extLst>
            </p:cNvPr>
            <p:cNvSpPr txBox="1"/>
            <p:nvPr/>
          </p:nvSpPr>
          <p:spPr>
            <a:xfrm>
              <a:off x="5601539" y="5013796"/>
              <a:ext cx="1331531" cy="5538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b="1" dirty="0">
                  <a:solidFill>
                    <a:schemeClr val="accent3">
                      <a:lumMod val="50000"/>
                    </a:schemeClr>
                  </a:solidFill>
                  <a:latin typeface="Arial Narrow" panose="020B0606020202030204" pitchFamily="34" charset="0"/>
                  <a:cs typeface="+mn-cs"/>
                </a:rPr>
                <a:t>Intolerância 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b="1" dirty="0">
                  <a:solidFill>
                    <a:schemeClr val="accent3">
                      <a:lumMod val="50000"/>
                    </a:schemeClr>
                  </a:solidFill>
                  <a:latin typeface="Arial Narrow" panose="020B0606020202030204" pitchFamily="34" charset="0"/>
                  <a:cs typeface="+mn-cs"/>
                </a:rPr>
                <a:t>Alimentar</a:t>
              </a:r>
            </a:p>
          </p:txBody>
        </p:sp>
        <p:cxnSp>
          <p:nvCxnSpPr>
            <p:cNvPr id="10" name="Conector de seta reta 9">
              <a:extLst>
                <a:ext uri="{FF2B5EF4-FFF2-40B4-BE49-F238E27FC236}">
                  <a16:creationId xmlns:a16="http://schemas.microsoft.com/office/drawing/2014/main" id="{B4195743-9358-4A05-98F7-F49C4C4D393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048893" y="5235160"/>
              <a:ext cx="718879" cy="0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10249" name="CaixaDeTexto 10">
              <a:extLst>
                <a:ext uri="{FF2B5EF4-FFF2-40B4-BE49-F238E27FC236}">
                  <a16:creationId xmlns:a16="http://schemas.microsoft.com/office/drawing/2014/main" id="{20428E4D-9ADD-459C-8455-82AC6B6FE15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37907" y="5727700"/>
              <a:ext cx="2160587" cy="3956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pt-BR" altLang="pt-BR" sz="2400" b="1" dirty="0">
                  <a:latin typeface="Arial Narrow" panose="020B0606020202030204" pitchFamily="34" charset="0"/>
                </a:rPr>
                <a:t>Terminologia comum</a:t>
              </a:r>
            </a:p>
          </p:txBody>
        </p:sp>
        <p:cxnSp>
          <p:nvCxnSpPr>
            <p:cNvPr id="13" name="Conector reto 12">
              <a:extLst>
                <a:ext uri="{FF2B5EF4-FFF2-40B4-BE49-F238E27FC236}">
                  <a16:creationId xmlns:a16="http://schemas.microsoft.com/office/drawing/2014/main" id="{AB35E3CB-EAAF-4EB0-B253-7AD7335F1270}"/>
                </a:ext>
              </a:extLst>
            </p:cNvPr>
            <p:cNvCxnSpPr/>
            <p:nvPr/>
          </p:nvCxnSpPr>
          <p:spPr>
            <a:xfrm>
              <a:off x="5408332" y="5259216"/>
              <a:ext cx="0" cy="362512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E2722D2-C1A4-4175-BE67-870ED0A751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6238" y="115888"/>
            <a:ext cx="5770562" cy="792162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b="1" dirty="0">
                <a:solidFill>
                  <a:schemeClr val="accent3">
                    <a:lumMod val="50000"/>
                  </a:schemeClr>
                </a:solidFill>
              </a:rPr>
              <a:t>Estudo de Caso</a:t>
            </a: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5307957-7FE5-4647-BE0B-6461702245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25538"/>
            <a:ext cx="8229600" cy="5000625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pt-BR" b="1" dirty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pt-BR" b="1" dirty="0"/>
              <a:t>Menino , 04 anos </a:t>
            </a:r>
          </a:p>
          <a:p>
            <a:pPr eaLnBrk="1" fontAlgn="auto" hangingPunct="1">
              <a:spcAft>
                <a:spcPts val="0"/>
              </a:spcAft>
              <a:buFontTx/>
              <a:buChar char="-"/>
              <a:defRPr/>
            </a:pPr>
            <a:r>
              <a:rPr lang="pt-BR" sz="2400" dirty="0"/>
              <a:t>Sinais e Sintomas : </a:t>
            </a:r>
            <a:r>
              <a:rPr lang="pt-BR" sz="2400" dirty="0" err="1"/>
              <a:t>Hipertensão,Hiperatividade</a:t>
            </a:r>
            <a:endParaRPr lang="pt-BR" sz="2400" dirty="0"/>
          </a:p>
          <a:p>
            <a:pPr eaLnBrk="1" fontAlgn="auto" hangingPunct="1">
              <a:spcAft>
                <a:spcPts val="0"/>
              </a:spcAft>
              <a:buFontTx/>
              <a:buChar char="-"/>
              <a:defRPr/>
            </a:pPr>
            <a:r>
              <a:rPr lang="pt-BR" sz="2400" dirty="0"/>
              <a:t>Exames laboratoriais: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pt-BR" sz="2400" dirty="0"/>
              <a:t>Angiografia normal, ECG normal, Testes laboratoriais normais. </a:t>
            </a:r>
          </a:p>
          <a:p>
            <a:pPr eaLnBrk="1" fontAlgn="auto" hangingPunct="1">
              <a:spcAft>
                <a:spcPts val="0"/>
              </a:spcAft>
              <a:buFontTx/>
              <a:buChar char="-"/>
              <a:defRPr/>
            </a:pPr>
            <a:r>
              <a:rPr lang="pt-BR" sz="2400" dirty="0" err="1"/>
              <a:t>IgG</a:t>
            </a:r>
            <a:r>
              <a:rPr lang="pt-BR" sz="2400" dirty="0"/>
              <a:t> específicos - 45 alimento  (preferidos)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pt-BR" sz="2400" dirty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pt-BR" sz="2400" dirty="0"/>
              <a:t>Dieta de eliminação por 06 meses , reeducação alimentar</a:t>
            </a:r>
            <a:r>
              <a:rPr lang="pt-BR" sz="2800" dirty="0"/>
              <a:t>.</a:t>
            </a:r>
          </a:p>
          <a:p>
            <a:pPr eaLnBrk="1" fontAlgn="auto" hangingPunct="1">
              <a:spcAft>
                <a:spcPts val="0"/>
              </a:spcAft>
              <a:buFontTx/>
              <a:buChar char="-"/>
              <a:defRPr/>
            </a:pPr>
            <a:endParaRPr lang="pt-BR" sz="2800" dirty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pt-BR" sz="2800" dirty="0"/>
          </a:p>
          <a:p>
            <a:pPr eaLnBrk="1" fontAlgn="auto" hangingPunct="1">
              <a:spcAft>
                <a:spcPts val="0"/>
              </a:spcAft>
              <a:buFontTx/>
              <a:buChar char="-"/>
              <a:defRPr/>
            </a:pPr>
            <a:endParaRPr lang="pt-BR" dirty="0"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>
            <a:extLst>
              <a:ext uri="{FF2B5EF4-FFF2-40B4-BE49-F238E27FC236}">
                <a16:creationId xmlns:a16="http://schemas.microsoft.com/office/drawing/2014/main" id="{421582B1-AA9B-4DB4-ABFF-DAE8D4E7B2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7713" y="1589088"/>
            <a:ext cx="8189912" cy="40005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000" b="1" dirty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  <a:cs typeface="+mn-cs"/>
              </a:rPr>
              <a:t>DORES</a:t>
            </a:r>
            <a:endParaRPr lang="en-GB" sz="1600" b="1" dirty="0">
              <a:solidFill>
                <a:schemeClr val="accent1">
                  <a:lumMod val="75000"/>
                </a:schemeClr>
              </a:solidFill>
              <a:latin typeface="Arial Narrow" pitchFamily="34" charset="0"/>
              <a:cs typeface="+mn-cs"/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2C070900-14B2-4562-BCDD-1B764BF8CC7D}"/>
              </a:ext>
            </a:extLst>
          </p:cNvPr>
          <p:cNvSpPr/>
          <p:nvPr/>
        </p:nvSpPr>
        <p:spPr>
          <a:xfrm>
            <a:off x="747713" y="2081213"/>
            <a:ext cx="7675562" cy="424656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pt-BR" b="1" kern="1400" dirty="0">
                <a:solidFill>
                  <a:srgbClr val="000000"/>
                </a:solidFill>
                <a:latin typeface="+mj-lt"/>
                <a:cs typeface="+mn-cs"/>
              </a:rPr>
              <a:t>Wesley, aposentado</a:t>
            </a:r>
          </a:p>
          <a:p>
            <a:pPr marL="285750" indent="-28575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pt-BR" b="1" kern="1400" dirty="0">
                <a:solidFill>
                  <a:srgbClr val="000000"/>
                </a:solidFill>
                <a:latin typeface="+mj-lt"/>
                <a:cs typeface="+mn-cs"/>
              </a:rPr>
              <a:t>Dores nas articulações e músculos e sintomas de gripe</a:t>
            </a:r>
          </a:p>
          <a:p>
            <a:pPr marL="285750" indent="-28575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pt-BR" b="1" kern="1400" dirty="0">
                <a:solidFill>
                  <a:srgbClr val="000000"/>
                </a:solidFill>
                <a:latin typeface="+mj-lt"/>
                <a:cs typeface="+mn-cs"/>
              </a:rPr>
              <a:t>Os sintomas eram piores depois de comer trigo (especialmente pão) e laticínios juntos</a:t>
            </a:r>
          </a:p>
          <a:p>
            <a:pPr marL="285750" indent="-28575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pt-BR" b="1" kern="1400" dirty="0">
                <a:solidFill>
                  <a:srgbClr val="000000"/>
                </a:solidFill>
                <a:latin typeface="+mj-lt"/>
                <a:cs typeface="+mn-cs"/>
              </a:rPr>
              <a:t>Wesley decidiu fazer um teste de intolerância alimentar </a:t>
            </a:r>
          </a:p>
          <a:p>
            <a:pPr marL="285750" indent="-28575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pt-BR" b="1" kern="1400" dirty="0">
                <a:solidFill>
                  <a:srgbClr val="000000"/>
                </a:solidFill>
                <a:latin typeface="+mj-lt"/>
                <a:cs typeface="+mn-cs"/>
              </a:rPr>
              <a:t>Testaram positivo para trigo, fermento, noz de cola e abacaxi</a:t>
            </a:r>
          </a:p>
          <a:p>
            <a:pPr marL="285750" indent="-28575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pt-BR" b="1" kern="1400" dirty="0">
                <a:solidFill>
                  <a:srgbClr val="000000"/>
                </a:solidFill>
                <a:latin typeface="+mj-lt"/>
                <a:cs typeface="+mn-cs"/>
              </a:rPr>
              <a:t>Wesley viu uma melhora em seus sintomas imediatamente</a:t>
            </a:r>
          </a:p>
          <a:p>
            <a:pPr marL="285750" indent="-28575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pt-BR" b="1" kern="1400" dirty="0">
                <a:solidFill>
                  <a:srgbClr val="000000"/>
                </a:solidFill>
                <a:latin typeface="+mj-lt"/>
                <a:cs typeface="+mn-cs"/>
              </a:rPr>
              <a:t>Alternativas encontradas para substituir o trigo e o fermento em particular</a:t>
            </a:r>
          </a:p>
          <a:p>
            <a:pPr marL="285750" indent="-28575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pt-BR" b="1" kern="1400" dirty="0">
                <a:solidFill>
                  <a:srgbClr val="000000"/>
                </a:solidFill>
                <a:latin typeface="+mj-lt"/>
                <a:cs typeface="+mn-cs"/>
              </a:rPr>
              <a:t>Wesley tentou reintroduzir alguns alimentos, mas descobre que reage em cada ocasião</a:t>
            </a:r>
            <a:endParaRPr lang="en-GB" kern="1400" dirty="0">
              <a:solidFill>
                <a:srgbClr val="000000"/>
              </a:solidFill>
              <a:latin typeface="+mj-lt"/>
              <a:cs typeface="+mn-cs"/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>
            <a:extLst>
              <a:ext uri="{FF2B5EF4-FFF2-40B4-BE49-F238E27FC236}">
                <a16:creationId xmlns:a16="http://schemas.microsoft.com/office/drawing/2014/main" id="{72C24B41-20ED-4A6C-AB17-20D5C1ABAC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3113" y="1052513"/>
            <a:ext cx="8164512" cy="40005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000" b="1" dirty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  <a:cs typeface="+mn-cs"/>
              </a:rPr>
              <a:t>DISCONFORTO GASTROINTESTINAL</a:t>
            </a:r>
            <a:endParaRPr lang="en-GB" sz="1600" b="1" dirty="0">
              <a:solidFill>
                <a:schemeClr val="accent1">
                  <a:lumMod val="75000"/>
                </a:schemeClr>
              </a:solidFill>
              <a:latin typeface="Arial Narrow" pitchFamily="34" charset="0"/>
              <a:cs typeface="+mn-cs"/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AB97F746-642F-4EA8-88E8-59CFB179D1C9}"/>
              </a:ext>
            </a:extLst>
          </p:cNvPr>
          <p:cNvSpPr/>
          <p:nvPr/>
        </p:nvSpPr>
        <p:spPr>
          <a:xfrm>
            <a:off x="747713" y="1700213"/>
            <a:ext cx="7675562" cy="471011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pt-PT" sz="2000" b="1" dirty="0">
                <a:latin typeface="+mn-lt"/>
                <a:cs typeface="+mn-cs"/>
              </a:rPr>
              <a:t>Sandra, 54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pt-PT" sz="2000" b="1" dirty="0">
                <a:latin typeface="+mn-lt"/>
                <a:cs typeface="+mn-cs"/>
              </a:rPr>
              <a:t>Ataques agonizante de Síndrome do Intestino Irritável (SII) 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pt-PT" sz="2000" b="1" dirty="0">
                <a:latin typeface="+mn-lt"/>
                <a:cs typeface="+mn-cs"/>
              </a:rPr>
              <a:t>Ao longo de um período de 18 meses, Sandra sofreu inúmeras investigações médicas:</a:t>
            </a:r>
            <a:br>
              <a:rPr lang="pt-PT" sz="2000" b="1" dirty="0">
                <a:latin typeface="+mn-lt"/>
                <a:cs typeface="+mn-cs"/>
              </a:rPr>
            </a:br>
            <a:r>
              <a:rPr lang="pt-PT" sz="2000" b="1" dirty="0">
                <a:latin typeface="+mn-lt"/>
                <a:cs typeface="+mn-cs"/>
              </a:rPr>
              <a:t>- Endoscopia, tomografia computadorizada e vários exames de sangue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pt-PT" sz="2000" b="1" dirty="0">
                <a:latin typeface="+mn-lt"/>
                <a:cs typeface="+mn-cs"/>
              </a:rPr>
              <a:t>Eventualmente, um médico disse que ela tinha SII e apenas teria que viver com ela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pt-PT" sz="2000" b="1" dirty="0">
                <a:latin typeface="+mn-lt"/>
                <a:cs typeface="+mn-cs"/>
              </a:rPr>
              <a:t>Sandra foi ver um nutricionista que suspeitava que ela estava sofrendo de intolerância alimentar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pt-PT" sz="2000" b="1" dirty="0">
                <a:latin typeface="+mn-lt"/>
                <a:cs typeface="+mn-cs"/>
              </a:rPr>
              <a:t>Realizaram Teste Intolerância Alimentar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pt-PT" sz="2000" b="1" dirty="0">
                <a:latin typeface="+mn-lt"/>
                <a:cs typeface="+mn-cs"/>
              </a:rPr>
              <a:t>Intolerante com maçãs, trigo, amêndoas, arroz, castanha do Brasil, castanha de caju, cacau, ovo inteiro e mariscos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pt-PT" sz="2000" b="1" dirty="0">
                <a:latin typeface="+mn-lt"/>
                <a:cs typeface="+mn-cs"/>
              </a:rPr>
              <a:t>Eliminado os alimentos e começou a sentir-se melhor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pt-PT" sz="2000" b="1" dirty="0">
                <a:latin typeface="+mn-lt"/>
                <a:cs typeface="+mn-cs"/>
              </a:rPr>
              <a:t>Dentro de algumas semanas os sintomas SII desaparecidos</a:t>
            </a:r>
            <a:endParaRPr lang="en-GB" sz="2000" b="1" kern="1400" dirty="0">
              <a:solidFill>
                <a:srgbClr val="000000"/>
              </a:solidFill>
              <a:latin typeface="Arial Narrow" pitchFamily="34" charset="0"/>
              <a:cs typeface="+mn-cs"/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>
            <a:extLst>
              <a:ext uri="{FF2B5EF4-FFF2-40B4-BE49-F238E27FC236}">
                <a16:creationId xmlns:a16="http://schemas.microsoft.com/office/drawing/2014/main" id="{5DE3985D-C6C3-4322-87FF-C80B5E7DAA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2988" y="1196975"/>
            <a:ext cx="7923212" cy="40005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000" b="1" dirty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  <a:cs typeface="+mn-cs"/>
              </a:rPr>
              <a:t>CONDIÇÕES DA PELE</a:t>
            </a:r>
            <a:endParaRPr lang="en-GB" sz="1600" b="1" dirty="0">
              <a:solidFill>
                <a:schemeClr val="accent1">
                  <a:lumMod val="75000"/>
                </a:schemeClr>
              </a:solidFill>
              <a:latin typeface="Arial Narrow" pitchFamily="34" charset="0"/>
              <a:cs typeface="+mn-cs"/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46C28869-AFED-46E1-962B-09330670137B}"/>
              </a:ext>
            </a:extLst>
          </p:cNvPr>
          <p:cNvSpPr/>
          <p:nvPr/>
        </p:nvSpPr>
        <p:spPr>
          <a:xfrm>
            <a:off x="971550" y="1557338"/>
            <a:ext cx="7675563" cy="50165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b="1" kern="1400" dirty="0">
                <a:solidFill>
                  <a:srgbClr val="000000"/>
                </a:solidFill>
                <a:latin typeface="Arial Narrow" pitchFamily="34" charset="0"/>
                <a:cs typeface="+mn-cs"/>
              </a:rPr>
              <a:t>James, 31</a:t>
            </a:r>
          </a:p>
          <a:p>
            <a:pPr marL="285750" indent="-285750" algn="just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pt-BR" sz="2000" b="1" kern="1400" dirty="0">
                <a:solidFill>
                  <a:srgbClr val="000000"/>
                </a:solidFill>
                <a:latin typeface="Arial Narrow" pitchFamily="34" charset="0"/>
                <a:cs typeface="+mn-cs"/>
              </a:rPr>
              <a:t>Sofria de eczema - frustrante e difícil de exercer normalmente suas funções no trabalho</a:t>
            </a:r>
          </a:p>
          <a:p>
            <a:pPr marL="285750" indent="-285750" algn="just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pt-BR" sz="2000" b="1" kern="1400" dirty="0">
                <a:solidFill>
                  <a:srgbClr val="000000"/>
                </a:solidFill>
                <a:latin typeface="Arial Narrow" pitchFamily="34" charset="0"/>
                <a:cs typeface="+mn-cs"/>
              </a:rPr>
              <a:t>Prescritos vários cremes e emolientes de </a:t>
            </a:r>
            <a:r>
              <a:rPr lang="pt-BR" sz="2000" b="1" kern="1400" dirty="0" err="1">
                <a:solidFill>
                  <a:srgbClr val="000000"/>
                </a:solidFill>
                <a:latin typeface="Arial Narrow" pitchFamily="34" charset="0"/>
                <a:cs typeface="+mn-cs"/>
              </a:rPr>
              <a:t>esteróides</a:t>
            </a:r>
            <a:r>
              <a:rPr lang="pt-BR" sz="2000" b="1" kern="1400" dirty="0">
                <a:solidFill>
                  <a:srgbClr val="000000"/>
                </a:solidFill>
                <a:latin typeface="Arial Narrow" pitchFamily="34" charset="0"/>
                <a:cs typeface="+mn-cs"/>
              </a:rPr>
              <a:t>, mas nada dirigido a causa do eczema</a:t>
            </a:r>
          </a:p>
          <a:p>
            <a:pPr marL="285750" indent="-285750" algn="just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pt-BR" sz="2000" b="1" kern="1400" dirty="0">
                <a:solidFill>
                  <a:srgbClr val="000000"/>
                </a:solidFill>
                <a:latin typeface="Arial Narrow" pitchFamily="34" charset="0"/>
                <a:cs typeface="+mn-cs"/>
              </a:rPr>
              <a:t>Começou a fazer algumas pesquisas na internet - ligação entre comida e eczema</a:t>
            </a:r>
          </a:p>
          <a:p>
            <a:pPr marL="285750" indent="-285750" algn="just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pt-BR" sz="2000" b="1" kern="1400" dirty="0">
                <a:solidFill>
                  <a:srgbClr val="000000"/>
                </a:solidFill>
                <a:latin typeface="Arial Narrow" pitchFamily="34" charset="0"/>
                <a:cs typeface="+mn-cs"/>
              </a:rPr>
              <a:t>Foi decido tentar um teste de intolerância alimentar</a:t>
            </a:r>
          </a:p>
          <a:p>
            <a:pPr marL="285750" indent="-285750" algn="just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pt-BR" sz="2000" b="1" kern="1400" dirty="0">
                <a:solidFill>
                  <a:srgbClr val="000000"/>
                </a:solidFill>
                <a:latin typeface="Arial Narrow" pitchFamily="34" charset="0"/>
                <a:cs typeface="+mn-cs"/>
              </a:rPr>
              <a:t>Reação ao leite de vaca, clara de ovo e também grãos e levedura</a:t>
            </a:r>
          </a:p>
          <a:p>
            <a:pPr marL="285750" indent="-285750" algn="just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pt-BR" sz="2000" b="1" kern="1400" dirty="0">
                <a:solidFill>
                  <a:srgbClr val="000000"/>
                </a:solidFill>
                <a:latin typeface="Arial Narrow" pitchFamily="34" charset="0"/>
                <a:cs typeface="+mn-cs"/>
              </a:rPr>
              <a:t>James eliminou todos os alimentos que era intolerante</a:t>
            </a:r>
          </a:p>
          <a:p>
            <a:pPr marL="285750" indent="-285750" algn="just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pt-BR" sz="2000" b="1" kern="1400" dirty="0">
                <a:solidFill>
                  <a:srgbClr val="000000"/>
                </a:solidFill>
                <a:latin typeface="Arial Narrow" pitchFamily="34" charset="0"/>
                <a:cs typeface="+mn-cs"/>
              </a:rPr>
              <a:t>Efeito sobre seu eczema foi surpreendente - dentro de dois de dias tinha completamente esclarecido</a:t>
            </a:r>
          </a:p>
          <a:p>
            <a:pPr marL="285750" indent="-285750" algn="just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pt-BR" sz="2000" b="1" kern="1400" dirty="0">
                <a:solidFill>
                  <a:srgbClr val="000000"/>
                </a:solidFill>
                <a:latin typeface="Arial Narrow" pitchFamily="34" charset="0"/>
                <a:cs typeface="+mn-cs"/>
              </a:rPr>
              <a:t>Dormir durante a noite e me sentindo muito melhor para ele</a:t>
            </a:r>
          </a:p>
          <a:p>
            <a:pPr marL="285750" indent="-285750" algn="just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pt-BR" sz="2000" b="1" kern="1400" dirty="0">
                <a:solidFill>
                  <a:srgbClr val="000000"/>
                </a:solidFill>
                <a:latin typeface="Arial Narrow" pitchFamily="34" charset="0"/>
                <a:cs typeface="+mn-cs"/>
              </a:rPr>
              <a:t>Ocasionalmente, James tem uma refeição contendo laticínios ou desfruta algumas cervejas, mas no dia seguinte o seu eczema aparece novamente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6">
            <a:extLst>
              <a:ext uri="{FF2B5EF4-FFF2-40B4-BE49-F238E27FC236}">
                <a16:creationId xmlns:a16="http://schemas.microsoft.com/office/drawing/2014/main" id="{6C9E8B80-2413-4974-BD57-70646FA9C7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925" y="3292475"/>
            <a:ext cx="8591550" cy="92333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5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Adobe Heiti Std R" pitchFamily="34" charset="-128"/>
                <a:cs typeface="Ebrima" pitchFamily="2" charset="0"/>
              </a:rPr>
              <a:t>DOCUMENTOS DE SUPORTE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>
            <a:extLst>
              <a:ext uri="{FF2B5EF4-FFF2-40B4-BE49-F238E27FC236}">
                <a16:creationId xmlns:a16="http://schemas.microsoft.com/office/drawing/2014/main" id="{E5B49D0A-38E6-406A-ADCE-A687994979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5713" y="5807075"/>
            <a:ext cx="32448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Clr>
                <a:srgbClr val="7EB83B"/>
              </a:buClr>
              <a:buFontTx/>
              <a:buNone/>
            </a:pPr>
            <a:r>
              <a:rPr lang="en-GB" altLang="pt-BR" sz="2400" b="1">
                <a:latin typeface="Arial Narrow" panose="020B0606020202030204" pitchFamily="34" charset="0"/>
              </a:rPr>
              <a:t>Publicações científicas</a:t>
            </a:r>
          </a:p>
        </p:txBody>
      </p:sp>
      <p:sp>
        <p:nvSpPr>
          <p:cNvPr id="97283" name="Rectangle 9">
            <a:extLst>
              <a:ext uri="{FF2B5EF4-FFF2-40B4-BE49-F238E27FC236}">
                <a16:creationId xmlns:a16="http://schemas.microsoft.com/office/drawing/2014/main" id="{2FD14F95-7CF6-4395-A19A-D3C20E9027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56250" y="5761038"/>
            <a:ext cx="3078163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7EB83B"/>
              </a:buClr>
              <a:buFontTx/>
              <a:buNone/>
            </a:pPr>
            <a:r>
              <a:rPr lang="en-GB" altLang="pt-BR" sz="2400" b="1">
                <a:latin typeface="Arial Narrow" panose="020B0606020202030204" pitchFamily="34" charset="0"/>
              </a:rPr>
              <a:t>Experiências de pacientes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DC85D8A1-BCD0-4F90-ADD7-29D73B3BCE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55713" y="1196975"/>
            <a:ext cx="3244850" cy="4464050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876B4880-C3D1-4BBB-9EFF-ACD7155AF3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56250" y="1196975"/>
            <a:ext cx="3078163" cy="4354513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56">
            <a:extLst>
              <a:ext uri="{FF2B5EF4-FFF2-40B4-BE49-F238E27FC236}">
                <a16:creationId xmlns:a16="http://schemas.microsoft.com/office/drawing/2014/main" id="{84B02A61-DD0B-4C0E-B559-3D5532ECCBB6}"/>
              </a:ext>
            </a:extLst>
          </p:cNvPr>
          <p:cNvSpPr/>
          <p:nvPr/>
        </p:nvSpPr>
        <p:spPr>
          <a:xfrm>
            <a:off x="515938" y="2047875"/>
            <a:ext cx="8112125" cy="4005263"/>
          </a:xfrm>
          <a:prstGeom prst="roundRect">
            <a:avLst/>
          </a:prstGeom>
          <a:solidFill>
            <a:schemeClr val="bg1"/>
          </a:solidFill>
          <a:ln w="31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grpSp>
        <p:nvGrpSpPr>
          <p:cNvPr id="98307" name="Group 6">
            <a:extLst>
              <a:ext uri="{FF2B5EF4-FFF2-40B4-BE49-F238E27FC236}">
                <a16:creationId xmlns:a16="http://schemas.microsoft.com/office/drawing/2014/main" id="{D8B68811-ED55-486B-A969-0E45467CE304}"/>
              </a:ext>
            </a:extLst>
          </p:cNvPr>
          <p:cNvGrpSpPr>
            <a:grpSpLocks/>
          </p:cNvGrpSpPr>
          <p:nvPr/>
        </p:nvGrpSpPr>
        <p:grpSpPr bwMode="auto">
          <a:xfrm>
            <a:off x="779463" y="2289175"/>
            <a:ext cx="1262062" cy="1477963"/>
            <a:chOff x="721215" y="2481783"/>
            <a:chExt cx="1261595" cy="1478297"/>
          </a:xfrm>
        </p:grpSpPr>
        <p:pic>
          <p:nvPicPr>
            <p:cNvPr id="98336" name="Picture 34">
              <a:hlinkClick r:id="" action="ppaction://noaction"/>
              <a:extLst>
                <a:ext uri="{FF2B5EF4-FFF2-40B4-BE49-F238E27FC236}">
                  <a16:creationId xmlns:a16="http://schemas.microsoft.com/office/drawing/2014/main" id="{76CC2EB8-EF77-4D3A-95E8-43B594A3E4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1215" y="2481783"/>
              <a:ext cx="1261595" cy="1101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8337" name="Rectangle 5">
              <a:extLst>
                <a:ext uri="{FF2B5EF4-FFF2-40B4-BE49-F238E27FC236}">
                  <a16:creationId xmlns:a16="http://schemas.microsoft.com/office/drawing/2014/main" id="{360F4AD4-4088-4A9C-B229-7F79377EDF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2087" y="3652303"/>
              <a:ext cx="599843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pt-BR" sz="1400">
                  <a:latin typeface="Arial Narrow" panose="020B0606020202030204" pitchFamily="34" charset="0"/>
                </a:rPr>
                <a:t>ADHD</a:t>
              </a:r>
              <a:endParaRPr lang="en-GB" altLang="pt-BR" sz="1800"/>
            </a:p>
          </p:txBody>
        </p:sp>
      </p:grpSp>
      <p:grpSp>
        <p:nvGrpSpPr>
          <p:cNvPr id="98308" name="Group 16">
            <a:extLst>
              <a:ext uri="{FF2B5EF4-FFF2-40B4-BE49-F238E27FC236}">
                <a16:creationId xmlns:a16="http://schemas.microsoft.com/office/drawing/2014/main" id="{AADAABBF-5FC1-46D8-9D57-006266EEA787}"/>
              </a:ext>
            </a:extLst>
          </p:cNvPr>
          <p:cNvGrpSpPr>
            <a:grpSpLocks/>
          </p:cNvGrpSpPr>
          <p:nvPr/>
        </p:nvGrpSpPr>
        <p:grpSpPr bwMode="auto">
          <a:xfrm>
            <a:off x="2200275" y="2357438"/>
            <a:ext cx="1533525" cy="1409700"/>
            <a:chOff x="4168103" y="4571405"/>
            <a:chExt cx="1533847" cy="1410262"/>
          </a:xfrm>
        </p:grpSpPr>
        <p:pic>
          <p:nvPicPr>
            <p:cNvPr id="98334" name="Picture 30">
              <a:hlinkClick r:id="" action="ppaction://noaction"/>
              <a:extLst>
                <a:ext uri="{FF2B5EF4-FFF2-40B4-BE49-F238E27FC236}">
                  <a16:creationId xmlns:a16="http://schemas.microsoft.com/office/drawing/2014/main" id="{E4267572-2F0C-40EC-9CA5-6AF1F10F0EE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0643" y="4571405"/>
              <a:ext cx="947398" cy="9965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8335" name="Rectangle 43">
              <a:extLst>
                <a:ext uri="{FF2B5EF4-FFF2-40B4-BE49-F238E27FC236}">
                  <a16:creationId xmlns:a16="http://schemas.microsoft.com/office/drawing/2014/main" id="{5D750CAD-6235-4C2A-A1A1-7E6F3AE86D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68103" y="5673789"/>
              <a:ext cx="1533847" cy="3078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pt-BR" sz="1400">
                  <a:latin typeface="Arial Narrow" panose="020B0606020202030204" pitchFamily="34" charset="0"/>
                </a:rPr>
                <a:t>Anti-Envelhecimento</a:t>
              </a:r>
              <a:endParaRPr lang="en-GB" altLang="pt-BR" sz="1800"/>
            </a:p>
          </p:txBody>
        </p:sp>
      </p:grpSp>
      <p:grpSp>
        <p:nvGrpSpPr>
          <p:cNvPr id="98309" name="Group 9">
            <a:extLst>
              <a:ext uri="{FF2B5EF4-FFF2-40B4-BE49-F238E27FC236}">
                <a16:creationId xmlns:a16="http://schemas.microsoft.com/office/drawing/2014/main" id="{5EC02672-76AE-4E42-9FA3-02F04474C2DC}"/>
              </a:ext>
            </a:extLst>
          </p:cNvPr>
          <p:cNvGrpSpPr>
            <a:grpSpLocks/>
          </p:cNvGrpSpPr>
          <p:nvPr/>
        </p:nvGrpSpPr>
        <p:grpSpPr bwMode="auto">
          <a:xfrm>
            <a:off x="4035425" y="2289175"/>
            <a:ext cx="1055688" cy="1477963"/>
            <a:chOff x="2614411" y="2481784"/>
            <a:chExt cx="1056002" cy="1478365"/>
          </a:xfrm>
        </p:grpSpPr>
        <p:pic>
          <p:nvPicPr>
            <p:cNvPr id="98332" name="Picture 35">
              <a:hlinkClick r:id="" action="ppaction://noaction"/>
              <a:extLst>
                <a:ext uri="{FF2B5EF4-FFF2-40B4-BE49-F238E27FC236}">
                  <a16:creationId xmlns:a16="http://schemas.microsoft.com/office/drawing/2014/main" id="{AB032180-FAA6-4ED6-944C-A11C84B647D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14411" y="2481784"/>
              <a:ext cx="1056002" cy="1102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8333" name="Rectangle 37">
              <a:extLst>
                <a:ext uri="{FF2B5EF4-FFF2-40B4-BE49-F238E27FC236}">
                  <a16:creationId xmlns:a16="http://schemas.microsoft.com/office/drawing/2014/main" id="{C7067CAA-3995-4B7E-B86C-8D292994D6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64287" y="3652303"/>
              <a:ext cx="717076" cy="307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pt-BR" sz="1400">
                  <a:latin typeface="Arial Narrow" panose="020B0606020202030204" pitchFamily="34" charset="0"/>
                </a:rPr>
                <a:t>Autismo</a:t>
              </a:r>
              <a:endParaRPr lang="en-GB" altLang="pt-BR" sz="1800"/>
            </a:p>
          </p:txBody>
        </p:sp>
      </p:grpSp>
      <p:grpSp>
        <p:nvGrpSpPr>
          <p:cNvPr id="98310" name="Group 17">
            <a:extLst>
              <a:ext uri="{FF2B5EF4-FFF2-40B4-BE49-F238E27FC236}">
                <a16:creationId xmlns:a16="http://schemas.microsoft.com/office/drawing/2014/main" id="{276E60E3-0FFF-4B27-B793-9AEFE5AA6A3B}"/>
              </a:ext>
            </a:extLst>
          </p:cNvPr>
          <p:cNvGrpSpPr>
            <a:grpSpLocks/>
          </p:cNvGrpSpPr>
          <p:nvPr/>
        </p:nvGrpSpPr>
        <p:grpSpPr bwMode="auto">
          <a:xfrm>
            <a:off x="5534025" y="2254250"/>
            <a:ext cx="1108075" cy="1512888"/>
            <a:chOff x="5877968" y="4468584"/>
            <a:chExt cx="1108529" cy="1513001"/>
          </a:xfrm>
        </p:grpSpPr>
        <p:pic>
          <p:nvPicPr>
            <p:cNvPr id="98330" name="Picture 28">
              <a:hlinkClick r:id="" action="ppaction://noaction"/>
              <a:extLst>
                <a:ext uri="{FF2B5EF4-FFF2-40B4-BE49-F238E27FC236}">
                  <a16:creationId xmlns:a16="http://schemas.microsoft.com/office/drawing/2014/main" id="{7A022390-F454-420C-B496-D3D3E304181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77968" y="4468584"/>
              <a:ext cx="1108529" cy="11665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8331" name="Rectangle 44">
              <a:extLst>
                <a:ext uri="{FF2B5EF4-FFF2-40B4-BE49-F238E27FC236}">
                  <a16:creationId xmlns:a16="http://schemas.microsoft.com/office/drawing/2014/main" id="{95A31D4C-E0EB-4A8A-8BC5-DE9C215336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14310" y="5673789"/>
              <a:ext cx="871109" cy="3077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pt-BR" sz="1400">
                  <a:latin typeface="Arial Narrow" panose="020B0606020202030204" pitchFamily="34" charset="0"/>
                </a:rPr>
                <a:t>Fertilidade</a:t>
              </a:r>
              <a:endParaRPr lang="en-GB" altLang="pt-BR" sz="1800"/>
            </a:p>
          </p:txBody>
        </p:sp>
      </p:grpSp>
      <p:grpSp>
        <p:nvGrpSpPr>
          <p:cNvPr id="98311" name="Group 10">
            <a:extLst>
              <a:ext uri="{FF2B5EF4-FFF2-40B4-BE49-F238E27FC236}">
                <a16:creationId xmlns:a16="http://schemas.microsoft.com/office/drawing/2014/main" id="{7A89786D-1368-48DE-9F65-1131C329F9FC}"/>
              </a:ext>
            </a:extLst>
          </p:cNvPr>
          <p:cNvGrpSpPr>
            <a:grpSpLocks/>
          </p:cNvGrpSpPr>
          <p:nvPr/>
        </p:nvGrpSpPr>
        <p:grpSpPr bwMode="auto">
          <a:xfrm>
            <a:off x="7099300" y="2419350"/>
            <a:ext cx="1208088" cy="1347788"/>
            <a:chOff x="4479186" y="2612570"/>
            <a:chExt cx="1207382" cy="1347510"/>
          </a:xfrm>
        </p:grpSpPr>
        <p:pic>
          <p:nvPicPr>
            <p:cNvPr id="98328" name="Picture 26">
              <a:hlinkClick r:id="" action="ppaction://noaction"/>
              <a:extLst>
                <a:ext uri="{FF2B5EF4-FFF2-40B4-BE49-F238E27FC236}">
                  <a16:creationId xmlns:a16="http://schemas.microsoft.com/office/drawing/2014/main" id="{D3986C4B-07D1-4520-B530-6B04463D31D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91167" y="2612570"/>
              <a:ext cx="919371" cy="9677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8329" name="Rectangle 38">
              <a:extLst>
                <a:ext uri="{FF2B5EF4-FFF2-40B4-BE49-F238E27FC236}">
                  <a16:creationId xmlns:a16="http://schemas.microsoft.com/office/drawing/2014/main" id="{A74E4506-963A-4CCB-B426-B4735155D3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79186" y="3652303"/>
              <a:ext cx="1207382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pt-BR" sz="1400">
                  <a:latin typeface="Arial Narrow" panose="020B0606020202030204" pitchFamily="34" charset="0"/>
                </a:rPr>
                <a:t>Gastrointestinal</a:t>
              </a:r>
              <a:endParaRPr lang="en-GB" altLang="pt-BR" sz="1800"/>
            </a:p>
          </p:txBody>
        </p:sp>
      </p:grpSp>
      <p:sp>
        <p:nvSpPr>
          <p:cNvPr id="18" name="Rectangle 60">
            <a:extLst>
              <a:ext uri="{FF2B5EF4-FFF2-40B4-BE49-F238E27FC236}">
                <a16:creationId xmlns:a16="http://schemas.microsoft.com/office/drawing/2014/main" id="{D76F6ED6-2706-43A9-991E-0E9B8EC57F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338" y="1454150"/>
            <a:ext cx="8113712" cy="4619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b="1" dirty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  <a:cs typeface="+mn-cs"/>
              </a:rPr>
              <a:t>PUBLICAÇÕES CIENTÍFICAS</a:t>
            </a:r>
            <a:endParaRPr lang="en-GB" b="1" dirty="0">
              <a:solidFill>
                <a:schemeClr val="accent1">
                  <a:lumMod val="75000"/>
                </a:schemeClr>
              </a:solidFill>
              <a:latin typeface="Arial Narrow" pitchFamily="34" charset="0"/>
              <a:cs typeface="+mn-cs"/>
            </a:endParaRPr>
          </a:p>
        </p:txBody>
      </p:sp>
      <p:grpSp>
        <p:nvGrpSpPr>
          <p:cNvPr id="98313" name="Group 14">
            <a:extLst>
              <a:ext uri="{FF2B5EF4-FFF2-40B4-BE49-F238E27FC236}">
                <a16:creationId xmlns:a16="http://schemas.microsoft.com/office/drawing/2014/main" id="{A0BF6B62-13A0-4329-A1C8-F9F32E89658D}"/>
              </a:ext>
            </a:extLst>
          </p:cNvPr>
          <p:cNvGrpSpPr>
            <a:grpSpLocks/>
          </p:cNvGrpSpPr>
          <p:nvPr/>
        </p:nvGrpSpPr>
        <p:grpSpPr bwMode="auto">
          <a:xfrm>
            <a:off x="3786188" y="4298950"/>
            <a:ext cx="1514475" cy="1395413"/>
            <a:chOff x="497891" y="4616810"/>
            <a:chExt cx="1515550" cy="1395667"/>
          </a:xfrm>
        </p:grpSpPr>
        <p:pic>
          <p:nvPicPr>
            <p:cNvPr id="98326" name="Picture 27">
              <a:hlinkClick r:id="" action="ppaction://noaction"/>
              <a:extLst>
                <a:ext uri="{FF2B5EF4-FFF2-40B4-BE49-F238E27FC236}">
                  <a16:creationId xmlns:a16="http://schemas.microsoft.com/office/drawing/2014/main" id="{9908D76D-1665-4F19-90BB-F10E06C11B1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2732" y="4616810"/>
              <a:ext cx="919924" cy="9640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8327" name="Rectangle 41">
              <a:extLst>
                <a:ext uri="{FF2B5EF4-FFF2-40B4-BE49-F238E27FC236}">
                  <a16:creationId xmlns:a16="http://schemas.microsoft.com/office/drawing/2014/main" id="{47D92B3A-75E4-4CD2-A584-D6A59CF2B2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7891" y="5673787"/>
              <a:ext cx="1515550" cy="3386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pt-BR" sz="1600">
                  <a:latin typeface="Arial Narrow" panose="020B0606020202030204" pitchFamily="34" charset="0"/>
                </a:rPr>
                <a:t>Artrite reumatóide</a:t>
              </a:r>
            </a:p>
          </p:txBody>
        </p:sp>
      </p:grpSp>
      <p:grpSp>
        <p:nvGrpSpPr>
          <p:cNvPr id="98314" name="Group 11">
            <a:extLst>
              <a:ext uri="{FF2B5EF4-FFF2-40B4-BE49-F238E27FC236}">
                <a16:creationId xmlns:a16="http://schemas.microsoft.com/office/drawing/2014/main" id="{47993C67-77A2-44BB-B572-3DAD3746DF9E}"/>
              </a:ext>
            </a:extLst>
          </p:cNvPr>
          <p:cNvGrpSpPr>
            <a:grpSpLocks/>
          </p:cNvGrpSpPr>
          <p:nvPr/>
        </p:nvGrpSpPr>
        <p:grpSpPr bwMode="auto">
          <a:xfrm>
            <a:off x="2479675" y="4303713"/>
            <a:ext cx="996950" cy="1346200"/>
            <a:chOff x="6075498" y="2612570"/>
            <a:chExt cx="996344" cy="1347808"/>
          </a:xfrm>
        </p:grpSpPr>
        <p:pic>
          <p:nvPicPr>
            <p:cNvPr id="98324" name="Picture 31">
              <a:hlinkClick r:id="" action="ppaction://noaction"/>
              <a:extLst>
                <a:ext uri="{FF2B5EF4-FFF2-40B4-BE49-F238E27FC236}">
                  <a16:creationId xmlns:a16="http://schemas.microsoft.com/office/drawing/2014/main" id="{A57FE1B8-C4F7-49DD-8FEF-D31D47801F8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76144" y="2612570"/>
              <a:ext cx="995698" cy="9759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8325" name="Rectangle 39">
              <a:extLst>
                <a:ext uri="{FF2B5EF4-FFF2-40B4-BE49-F238E27FC236}">
                  <a16:creationId xmlns:a16="http://schemas.microsoft.com/office/drawing/2014/main" id="{CCBFB6D6-380F-4A14-B9EF-7158BE128A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75498" y="3652302"/>
              <a:ext cx="992934" cy="3080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pt-BR" sz="1400">
                  <a:latin typeface="Arial Narrow" panose="020B0606020202030204" pitchFamily="34" charset="0"/>
                </a:rPr>
                <a:t>Enxaquecas</a:t>
              </a:r>
              <a:endParaRPr lang="en-GB" altLang="pt-BR" sz="1800"/>
            </a:p>
          </p:txBody>
        </p:sp>
      </p:grpSp>
      <p:grpSp>
        <p:nvGrpSpPr>
          <p:cNvPr id="98315" name="Group 18">
            <a:extLst>
              <a:ext uri="{FF2B5EF4-FFF2-40B4-BE49-F238E27FC236}">
                <a16:creationId xmlns:a16="http://schemas.microsoft.com/office/drawing/2014/main" id="{E62C46EA-1202-46DB-B849-582731F19A4B}"/>
              </a:ext>
            </a:extLst>
          </p:cNvPr>
          <p:cNvGrpSpPr>
            <a:grpSpLocks/>
          </p:cNvGrpSpPr>
          <p:nvPr/>
        </p:nvGrpSpPr>
        <p:grpSpPr bwMode="auto">
          <a:xfrm>
            <a:off x="904875" y="4284663"/>
            <a:ext cx="1017588" cy="1363662"/>
            <a:chOff x="7520722" y="4549238"/>
            <a:chExt cx="1017968" cy="1363767"/>
          </a:xfrm>
        </p:grpSpPr>
        <p:pic>
          <p:nvPicPr>
            <p:cNvPr id="98322" name="Picture 29">
              <a:hlinkClick r:id="" action="ppaction://noaction"/>
              <a:extLst>
                <a:ext uri="{FF2B5EF4-FFF2-40B4-BE49-F238E27FC236}">
                  <a16:creationId xmlns:a16="http://schemas.microsoft.com/office/drawing/2014/main" id="{D0DCA876-DCDA-465F-B4ED-104BB20AEFC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20722" y="4549238"/>
              <a:ext cx="1017968" cy="1049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8323" name="Rectangle 45">
              <a:extLst>
                <a:ext uri="{FF2B5EF4-FFF2-40B4-BE49-F238E27FC236}">
                  <a16:creationId xmlns:a16="http://schemas.microsoft.com/office/drawing/2014/main" id="{AFB7E897-58DF-4EE7-8828-0922A72B7B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48407" y="5605209"/>
              <a:ext cx="543942" cy="3077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pt-BR" sz="1400">
                  <a:latin typeface="Arial Narrow" panose="020B0606020202030204" pitchFamily="34" charset="0"/>
                </a:rPr>
                <a:t>Geral</a:t>
              </a:r>
              <a:endParaRPr lang="en-GB" altLang="pt-BR" sz="1800"/>
            </a:p>
          </p:txBody>
        </p:sp>
      </p:grpSp>
      <p:grpSp>
        <p:nvGrpSpPr>
          <p:cNvPr id="98316" name="Group 15">
            <a:extLst>
              <a:ext uri="{FF2B5EF4-FFF2-40B4-BE49-F238E27FC236}">
                <a16:creationId xmlns:a16="http://schemas.microsoft.com/office/drawing/2014/main" id="{F9F2B577-D148-433D-B100-69979E6F9339}"/>
              </a:ext>
            </a:extLst>
          </p:cNvPr>
          <p:cNvGrpSpPr>
            <a:grpSpLocks/>
          </p:cNvGrpSpPr>
          <p:nvPr/>
        </p:nvGrpSpPr>
        <p:grpSpPr bwMode="auto">
          <a:xfrm>
            <a:off x="5448300" y="4271963"/>
            <a:ext cx="1403350" cy="1381125"/>
            <a:chOff x="2362257" y="4562117"/>
            <a:chExt cx="1402075" cy="1380664"/>
          </a:xfrm>
        </p:grpSpPr>
        <p:pic>
          <p:nvPicPr>
            <p:cNvPr id="98320" name="Picture 33">
              <a:hlinkClick r:id="" action="ppaction://noaction"/>
              <a:extLst>
                <a:ext uri="{FF2B5EF4-FFF2-40B4-BE49-F238E27FC236}">
                  <a16:creationId xmlns:a16="http://schemas.microsoft.com/office/drawing/2014/main" id="{35E83235-A86C-419E-9B24-C5BA90C3C5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65537" y="4562117"/>
              <a:ext cx="948735" cy="10243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8321" name="Rectangle 42">
              <a:extLst>
                <a:ext uri="{FF2B5EF4-FFF2-40B4-BE49-F238E27FC236}">
                  <a16:creationId xmlns:a16="http://schemas.microsoft.com/office/drawing/2014/main" id="{7AFED0EC-6EBF-4790-BE00-8F3E970EBC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62257" y="5635152"/>
              <a:ext cx="1402075" cy="3076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pt-BR" sz="1400">
                  <a:latin typeface="Arial Narrow" panose="020B0606020202030204" pitchFamily="34" charset="0"/>
                </a:rPr>
                <a:t>Condições da pele</a:t>
              </a:r>
              <a:endParaRPr lang="en-GB" altLang="pt-BR" sz="1600"/>
            </a:p>
          </p:txBody>
        </p:sp>
      </p:grpSp>
      <p:grpSp>
        <p:nvGrpSpPr>
          <p:cNvPr id="98317" name="Group 12">
            <a:extLst>
              <a:ext uri="{FF2B5EF4-FFF2-40B4-BE49-F238E27FC236}">
                <a16:creationId xmlns:a16="http://schemas.microsoft.com/office/drawing/2014/main" id="{E508CABE-DAE9-427F-BEAB-D71249925943}"/>
              </a:ext>
            </a:extLst>
          </p:cNvPr>
          <p:cNvGrpSpPr>
            <a:grpSpLocks/>
          </p:cNvGrpSpPr>
          <p:nvPr/>
        </p:nvGrpSpPr>
        <p:grpSpPr bwMode="auto">
          <a:xfrm>
            <a:off x="7085013" y="4344988"/>
            <a:ext cx="1208087" cy="1547812"/>
            <a:chOff x="7380996" y="2668043"/>
            <a:chExt cx="1208110" cy="1545630"/>
          </a:xfrm>
        </p:grpSpPr>
        <p:pic>
          <p:nvPicPr>
            <p:cNvPr id="98318" name="Picture 32">
              <a:hlinkClick r:id="" action="ppaction://noaction"/>
              <a:extLst>
                <a:ext uri="{FF2B5EF4-FFF2-40B4-BE49-F238E27FC236}">
                  <a16:creationId xmlns:a16="http://schemas.microsoft.com/office/drawing/2014/main" id="{E6B24B4F-5C7A-4B49-8049-4E99519AC0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19761" y="2668043"/>
              <a:ext cx="1099339" cy="9294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8319" name="Rectangle 40">
              <a:extLst>
                <a:ext uri="{FF2B5EF4-FFF2-40B4-BE49-F238E27FC236}">
                  <a16:creationId xmlns:a16="http://schemas.microsoft.com/office/drawing/2014/main" id="{9D37AB72-59D5-44A4-9FCC-CB0A420371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80996" y="3690939"/>
              <a:ext cx="1208110" cy="5227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pt-BR" sz="1400">
                  <a:latin typeface="Arial Narrow" panose="020B0606020202030204" pitchFamily="34" charset="0"/>
                </a:rPr>
                <a:t>Problemas com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pt-BR" sz="1400">
                  <a:latin typeface="Arial Narrow" panose="020B0606020202030204" pitchFamily="34" charset="0"/>
                </a:rPr>
                <a:t>peso</a:t>
              </a:r>
              <a:endParaRPr lang="en-GB" altLang="pt-BR" sz="1600"/>
            </a:p>
          </p:txBody>
        </p:sp>
      </p:grp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>
            <a:extLst>
              <a:ext uri="{FF2B5EF4-FFF2-40B4-BE49-F238E27FC236}">
                <a16:creationId xmlns:a16="http://schemas.microsoft.com/office/drawing/2014/main" id="{EADBEFF2-2B18-4FE6-8BBD-A076AF35FB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1775" y="1517650"/>
            <a:ext cx="8602663" cy="40005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  <a:cs typeface="+mn-cs"/>
              </a:rPr>
              <a:t>GERAL  (G1)</a:t>
            </a:r>
            <a:endParaRPr lang="en-GB" sz="1600" dirty="0">
              <a:solidFill>
                <a:schemeClr val="accent1">
                  <a:lumMod val="75000"/>
                </a:schemeClr>
              </a:solidFill>
              <a:latin typeface="Arial Narrow" pitchFamily="34" charset="0"/>
              <a:cs typeface="+mn-cs"/>
            </a:endParaRPr>
          </a:p>
        </p:txBody>
      </p:sp>
      <p:sp>
        <p:nvSpPr>
          <p:cNvPr id="99331" name="Rectangle 2">
            <a:extLst>
              <a:ext uri="{FF2B5EF4-FFF2-40B4-BE49-F238E27FC236}">
                <a16:creationId xmlns:a16="http://schemas.microsoft.com/office/drawing/2014/main" id="{ADE13C44-DB20-482B-96D6-9797AD3491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1775" y="2084388"/>
            <a:ext cx="8602663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pt-BR" altLang="pt-BR" sz="1600" b="1">
              <a:latin typeface="Arial Narrow" panose="020B060602020203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1600" b="1">
                <a:latin typeface="Arial Narrow" panose="020B0606020202030204" pitchFamily="34" charset="0"/>
              </a:rPr>
              <a:t>Rumo a uma compreensão da alergia e testes in-vitro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GB" altLang="pt-BR" sz="1000" b="1">
              <a:solidFill>
                <a:srgbClr val="64B034"/>
              </a:solidFill>
              <a:latin typeface="Arial Narrow" panose="020B060602020203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pt-BR" sz="1600">
                <a:solidFill>
                  <a:srgbClr val="64B034"/>
                </a:solidFill>
                <a:latin typeface="Arial Narrow" panose="020B0606020202030204" pitchFamily="34" charset="0"/>
              </a:rPr>
              <a:t>Mary James N.D. Great Smokies Diagnostic Laboratory</a:t>
            </a:r>
          </a:p>
        </p:txBody>
      </p:sp>
      <p:pic>
        <p:nvPicPr>
          <p:cNvPr id="99332" name="Picture 2">
            <a:extLst>
              <a:ext uri="{FF2B5EF4-FFF2-40B4-BE49-F238E27FC236}">
                <a16:creationId xmlns:a16="http://schemas.microsoft.com/office/drawing/2014/main" id="{29891511-8DE4-433B-BB8B-66204A8EDC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5025" y="3194050"/>
            <a:ext cx="2225675" cy="288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Título 1">
            <a:extLst>
              <a:ext uri="{FF2B5EF4-FFF2-40B4-BE49-F238E27FC236}">
                <a16:creationId xmlns:a16="http://schemas.microsoft.com/office/drawing/2014/main" id="{B4EB226A-AFD5-4585-AA18-0B519C4A32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6238" y="188913"/>
            <a:ext cx="5770562" cy="863600"/>
          </a:xfrm>
        </p:spPr>
        <p:txBody>
          <a:bodyPr/>
          <a:lstStyle/>
          <a:p>
            <a:pPr eaLnBrk="1" hangingPunct="1"/>
            <a:r>
              <a:rPr lang="pt-BR" altLang="pt-BR" b="1">
                <a:solidFill>
                  <a:srgbClr val="008000"/>
                </a:solidFill>
              </a:rPr>
              <a:t>Publicações</a:t>
            </a:r>
            <a:r>
              <a:rPr lang="pt-BR" altLang="pt-BR"/>
              <a:t> 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5EDCD0F-4941-4A1F-9678-26260FEFE4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25538"/>
            <a:ext cx="8229600" cy="4751387"/>
          </a:xfrm>
        </p:spPr>
        <p:txBody>
          <a:bodyPr rtlCol="0"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sz="1800" dirty="0"/>
              <a:t>Dietary advice based on food specific IgG Results</a:t>
            </a:r>
          </a:p>
          <a:p>
            <a:pPr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GB" sz="1800" dirty="0"/>
              <a:t>	</a:t>
            </a:r>
            <a:r>
              <a:rPr lang="en-GB" sz="1800" dirty="0">
                <a:solidFill>
                  <a:srgbClr val="82C836"/>
                </a:solidFill>
              </a:rPr>
              <a:t>Nutrition and food science </a:t>
            </a:r>
            <a:r>
              <a:rPr lang="en-GB" sz="1800" dirty="0" err="1">
                <a:solidFill>
                  <a:srgbClr val="82C836"/>
                </a:solidFill>
              </a:rPr>
              <a:t>Vol</a:t>
            </a:r>
            <a:r>
              <a:rPr lang="en-GB" sz="1800" dirty="0">
                <a:solidFill>
                  <a:srgbClr val="82C836"/>
                </a:solidFill>
              </a:rPr>
              <a:t> 37 No 1 2007 </a:t>
            </a:r>
            <a:r>
              <a:rPr lang="en-GB" sz="1800" dirty="0" err="1">
                <a:solidFill>
                  <a:srgbClr val="82C836"/>
                </a:solidFill>
              </a:rPr>
              <a:t>pp</a:t>
            </a:r>
            <a:r>
              <a:rPr lang="en-GB" sz="1800" dirty="0">
                <a:solidFill>
                  <a:srgbClr val="82C836"/>
                </a:solidFill>
              </a:rPr>
              <a:t> 16-23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GB" sz="1800" dirty="0"/>
              <a:t>Food elimination based on IgG antibodies in irritable bowel syndrome: a randomised controlled trial.</a:t>
            </a:r>
          </a:p>
          <a:p>
            <a:pPr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GB" sz="1800" dirty="0">
                <a:solidFill>
                  <a:srgbClr val="82C836"/>
                </a:solidFill>
              </a:rPr>
              <a:t>	W Atkinson, T A Sheldon, N </a:t>
            </a:r>
            <a:r>
              <a:rPr lang="en-GB" sz="1800" dirty="0" err="1">
                <a:solidFill>
                  <a:srgbClr val="82C836"/>
                </a:solidFill>
              </a:rPr>
              <a:t>Shaath</a:t>
            </a:r>
            <a:r>
              <a:rPr lang="en-GB" sz="1800" dirty="0">
                <a:solidFill>
                  <a:srgbClr val="82C836"/>
                </a:solidFill>
              </a:rPr>
              <a:t>, PJ </a:t>
            </a:r>
            <a:r>
              <a:rPr lang="en-GB" sz="1800" dirty="0" err="1">
                <a:solidFill>
                  <a:srgbClr val="82C836"/>
                </a:solidFill>
              </a:rPr>
              <a:t>Whorwell</a:t>
            </a:r>
            <a:r>
              <a:rPr lang="en-GB" sz="1800" dirty="0">
                <a:solidFill>
                  <a:srgbClr val="82C836"/>
                </a:solidFill>
              </a:rPr>
              <a:t> Gut 2004:53 1459-1464 doi:10.1136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GB" sz="1800" dirty="0"/>
              <a:t>A Vegan diet free of gluten improves the signs and symptoms of Rheumatoid Arthritis..</a:t>
            </a:r>
          </a:p>
          <a:p>
            <a:pPr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GB" sz="1800" dirty="0"/>
              <a:t>	</a:t>
            </a:r>
            <a:r>
              <a:rPr lang="en-GB" sz="1800" dirty="0">
                <a:solidFill>
                  <a:srgbClr val="82C836"/>
                </a:solidFill>
              </a:rPr>
              <a:t>British Society of Rheumatology, 2001 </a:t>
            </a:r>
            <a:r>
              <a:rPr lang="en-GB" sz="1800" dirty="0" err="1">
                <a:solidFill>
                  <a:srgbClr val="82C836"/>
                </a:solidFill>
              </a:rPr>
              <a:t>pp</a:t>
            </a:r>
            <a:r>
              <a:rPr lang="en-GB" sz="1800" dirty="0">
                <a:solidFill>
                  <a:srgbClr val="82C836"/>
                </a:solidFill>
              </a:rPr>
              <a:t> 1175‐1179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GB" sz="1800" dirty="0"/>
              <a:t>The gut‐joint axis: cross reactive food antibodies in rheumatoid arthritis</a:t>
            </a:r>
          </a:p>
          <a:p>
            <a:pPr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GB" sz="1800" dirty="0"/>
              <a:t>	</a:t>
            </a:r>
            <a:r>
              <a:rPr lang="en-GB" sz="1800" dirty="0">
                <a:solidFill>
                  <a:srgbClr val="82C836"/>
                </a:solidFill>
              </a:rPr>
              <a:t>Gut 2006:55 1240‐1247 originally published online 16 Feb 2006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GB" sz="1800" dirty="0">
                <a:solidFill>
                  <a:srgbClr val="4D4D4D"/>
                </a:solidFill>
              </a:rPr>
              <a:t>Food allergy in irritable bowel syndrome: new facts and old fallacies.</a:t>
            </a:r>
          </a:p>
          <a:p>
            <a:pPr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GB" sz="1800" dirty="0">
                <a:solidFill>
                  <a:srgbClr val="82C836"/>
                </a:solidFill>
              </a:rPr>
              <a:t>	E </a:t>
            </a:r>
            <a:r>
              <a:rPr lang="en-GB" sz="1800" dirty="0" err="1">
                <a:solidFill>
                  <a:srgbClr val="82C836"/>
                </a:solidFill>
              </a:rPr>
              <a:t>Isolauri</a:t>
            </a:r>
            <a:r>
              <a:rPr lang="en-GB" sz="1800" dirty="0">
                <a:solidFill>
                  <a:srgbClr val="82C836"/>
                </a:solidFill>
              </a:rPr>
              <a:t>, </a:t>
            </a:r>
            <a:r>
              <a:rPr lang="en-GB" sz="1800" dirty="0" err="1">
                <a:solidFill>
                  <a:srgbClr val="82C836"/>
                </a:solidFill>
              </a:rPr>
              <a:t>S.Rautava</a:t>
            </a:r>
            <a:r>
              <a:rPr lang="en-GB" sz="1800" dirty="0">
                <a:solidFill>
                  <a:srgbClr val="82C836"/>
                </a:solidFill>
              </a:rPr>
              <a:t>, </a:t>
            </a:r>
            <a:r>
              <a:rPr lang="en-GB" sz="1800" dirty="0" err="1">
                <a:solidFill>
                  <a:srgbClr val="82C836"/>
                </a:solidFill>
              </a:rPr>
              <a:t>M.Kalliomaki</a:t>
            </a:r>
            <a:r>
              <a:rPr lang="en-GB" sz="1800" dirty="0">
                <a:solidFill>
                  <a:srgbClr val="82C836"/>
                </a:solidFill>
              </a:rPr>
              <a:t> Gut 2004;53 1391-1393 10.1136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GB" sz="1800" dirty="0">
                <a:solidFill>
                  <a:srgbClr val="4D4D4D"/>
                </a:solidFill>
              </a:rPr>
              <a:t>Celiac Disease.</a:t>
            </a:r>
          </a:p>
          <a:p>
            <a:pPr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GB" sz="1800" dirty="0">
                <a:solidFill>
                  <a:srgbClr val="82C836"/>
                </a:solidFill>
              </a:rPr>
              <a:t>	The New England Journal of Medicine 2007 ;357:1731-43</a:t>
            </a:r>
          </a:p>
          <a:p>
            <a:pPr eaLnBrk="1" fontAlgn="auto" hangingPunct="1">
              <a:spcAft>
                <a:spcPts val="0"/>
              </a:spcAft>
              <a:buFontTx/>
              <a:buNone/>
              <a:defRPr/>
            </a:pPr>
            <a:endParaRPr lang="en-GB" dirty="0">
              <a:solidFill>
                <a:srgbClr val="82C836"/>
              </a:solidFill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pt-BR" dirty="0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BE66BCE2-17B8-4A37-8550-7C226ECD0416}"/>
              </a:ext>
            </a:extLst>
          </p:cNvPr>
          <p:cNvSpPr/>
          <p:nvPr/>
        </p:nvSpPr>
        <p:spPr>
          <a:xfrm>
            <a:off x="250825" y="6021388"/>
            <a:ext cx="8569325" cy="7207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Título 1">
            <a:extLst>
              <a:ext uri="{FF2B5EF4-FFF2-40B4-BE49-F238E27FC236}">
                <a16:creationId xmlns:a16="http://schemas.microsoft.com/office/drawing/2014/main" id="{034BC834-B5C3-46C7-BDC9-D1CBA47C8C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6238" y="-26988"/>
            <a:ext cx="5770562" cy="1143001"/>
          </a:xfrm>
        </p:spPr>
        <p:txBody>
          <a:bodyPr/>
          <a:lstStyle/>
          <a:p>
            <a:pPr eaLnBrk="1" hangingPunct="1"/>
            <a:r>
              <a:rPr lang="pt-BR" altLang="pt-BR" b="1">
                <a:solidFill>
                  <a:srgbClr val="008000"/>
                </a:solidFill>
              </a:rPr>
              <a:t>Publicações </a:t>
            </a:r>
          </a:p>
        </p:txBody>
      </p:sp>
      <p:sp>
        <p:nvSpPr>
          <p:cNvPr id="101379" name="Espaço Reservado para Conteúdo 2">
            <a:extLst>
              <a:ext uri="{FF2B5EF4-FFF2-40B4-BE49-F238E27FC236}">
                <a16:creationId xmlns:a16="http://schemas.microsoft.com/office/drawing/2014/main" id="{9E220757-7A20-4E92-AFF2-965B858672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GB" altLang="pt-BR" sz="1800">
                <a:solidFill>
                  <a:srgbClr val="4D4D4D"/>
                </a:solidFill>
              </a:rPr>
              <a:t>Alterations of food antigen-specific serum immunoglobulins G and E in patients with irritable bowel syndrome and functional dyspepsia.</a:t>
            </a:r>
          </a:p>
          <a:p>
            <a:pPr eaLnBrk="1" hangingPunct="1">
              <a:buFontTx/>
              <a:buNone/>
            </a:pPr>
            <a:r>
              <a:rPr lang="en-GB" altLang="pt-BR" sz="1800">
                <a:solidFill>
                  <a:srgbClr val="82C836"/>
                </a:solidFill>
              </a:rPr>
              <a:t>	Clinical and Experimental Allergy, 37, 823-830</a:t>
            </a:r>
          </a:p>
          <a:p>
            <a:pPr eaLnBrk="1" hangingPunct="1"/>
            <a:r>
              <a:rPr lang="en-GB" altLang="pt-BR" sz="1800">
                <a:solidFill>
                  <a:srgbClr val="4D4D4D"/>
                </a:solidFill>
              </a:rPr>
              <a:t>IgG Antibodies against Food Antigens are Correlated with Inflammation and Intima Media Thickness in Obese Juveniles</a:t>
            </a:r>
          </a:p>
          <a:p>
            <a:pPr eaLnBrk="1" hangingPunct="1">
              <a:buFontTx/>
              <a:buNone/>
            </a:pPr>
            <a:r>
              <a:rPr lang="en-GB" altLang="pt-BR" sz="1800">
                <a:solidFill>
                  <a:srgbClr val="82C836"/>
                </a:solidFill>
              </a:rPr>
              <a:t>	Exp Clin Endocrinol Diabetes 2008; 116:241-245</a:t>
            </a:r>
          </a:p>
          <a:p>
            <a:pPr eaLnBrk="1" hangingPunct="1"/>
            <a:r>
              <a:rPr lang="en-GB" altLang="pt-BR" sz="1800"/>
              <a:t>Food Intolerance and its Impact on Chronic Disease</a:t>
            </a:r>
          </a:p>
          <a:p>
            <a:pPr eaLnBrk="1" hangingPunct="1">
              <a:buFontTx/>
              <a:buNone/>
            </a:pPr>
            <a:r>
              <a:rPr lang="en-GB" altLang="pt-BR" sz="1800"/>
              <a:t>	</a:t>
            </a:r>
            <a:r>
              <a:rPr lang="en-GB" altLang="pt-BR" sz="1800">
                <a:solidFill>
                  <a:srgbClr val="82C836"/>
                </a:solidFill>
              </a:rPr>
              <a:t>Dr Mike Matthews MB BSc</a:t>
            </a:r>
            <a:endParaRPr lang="en-GB" altLang="pt-BR" sz="1800"/>
          </a:p>
          <a:p>
            <a:pPr eaLnBrk="1" hangingPunct="1"/>
            <a:r>
              <a:rPr lang="en-GB" altLang="pt-BR" sz="1800">
                <a:solidFill>
                  <a:srgbClr val="4D4D4D"/>
                </a:solidFill>
              </a:rPr>
              <a:t>A prospective audit of Food Intolerance among Migraine patients in primary care clinical practise.</a:t>
            </a:r>
          </a:p>
          <a:p>
            <a:pPr eaLnBrk="1" hangingPunct="1">
              <a:buFontTx/>
              <a:buNone/>
            </a:pPr>
            <a:r>
              <a:rPr lang="en-GB" altLang="pt-BR" sz="1800">
                <a:solidFill>
                  <a:srgbClr val="4D4D4D"/>
                </a:solidFill>
              </a:rPr>
              <a:t>	</a:t>
            </a:r>
            <a:r>
              <a:rPr lang="en-GB" altLang="pt-BR" sz="1800">
                <a:solidFill>
                  <a:srgbClr val="82C836"/>
                </a:solidFill>
              </a:rPr>
              <a:t>Headache care Vol.2 No 2 2005 105-110</a:t>
            </a:r>
          </a:p>
          <a:p>
            <a:pPr eaLnBrk="1" hangingPunct="1"/>
            <a:r>
              <a:rPr lang="en-GB" altLang="pt-BR" sz="1800">
                <a:solidFill>
                  <a:srgbClr val="4D4D4D"/>
                </a:solidFill>
              </a:rPr>
              <a:t>Testing for IgG4 against foods is not recommended as a diagnostic tool</a:t>
            </a:r>
          </a:p>
          <a:p>
            <a:pPr eaLnBrk="1" hangingPunct="1">
              <a:buFontTx/>
              <a:buNone/>
            </a:pPr>
            <a:r>
              <a:rPr lang="en-GB" altLang="pt-BR" sz="1800">
                <a:solidFill>
                  <a:srgbClr val="82C836"/>
                </a:solidFill>
              </a:rPr>
              <a:t>	Allergy 2008 DOI 10.1111/j 1398-9995.2008.01705.x</a:t>
            </a:r>
            <a:endParaRPr lang="pt-BR" altLang="pt-BR" sz="1800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D47BE220-48CC-41A7-9D21-E618D23A20D0}"/>
              </a:ext>
            </a:extLst>
          </p:cNvPr>
          <p:cNvSpPr/>
          <p:nvPr/>
        </p:nvSpPr>
        <p:spPr>
          <a:xfrm>
            <a:off x="179388" y="5805488"/>
            <a:ext cx="8640762" cy="9366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C21B953-6871-410D-8A6F-A32E455439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7675" y="188913"/>
            <a:ext cx="5770563" cy="792162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sz="3800" b="1" dirty="0">
                <a:solidFill>
                  <a:schemeClr val="accent3">
                    <a:lumMod val="50000"/>
                  </a:schemeClr>
                </a:solidFill>
              </a:rPr>
              <a:t>Tipos de Reações Alérgicas</a:t>
            </a:r>
          </a:p>
        </p:txBody>
      </p:sp>
      <p:sp>
        <p:nvSpPr>
          <p:cNvPr id="38915" name="Espaço Reservado para Conteúdo 2">
            <a:extLst>
              <a:ext uri="{FF2B5EF4-FFF2-40B4-BE49-F238E27FC236}">
                <a16:creationId xmlns:a16="http://schemas.microsoft.com/office/drawing/2014/main" id="{A332A2AB-8333-43AD-A0E4-E33C902057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08050"/>
            <a:ext cx="8229600" cy="4968875"/>
          </a:xfrm>
        </p:spPr>
        <p:txBody>
          <a:bodyPr/>
          <a:lstStyle/>
          <a:p>
            <a:pPr eaLnBrk="1" hangingPunct="1"/>
            <a:endParaRPr lang="pt-BR" altLang="pt-BR"/>
          </a:p>
          <a:p>
            <a:pPr eaLnBrk="1" hangingPunct="1"/>
            <a:endParaRPr lang="pt-BR" altLang="pt-BR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AC04B7F3-9682-466A-A416-80C6A922578A}"/>
              </a:ext>
            </a:extLst>
          </p:cNvPr>
          <p:cNvSpPr/>
          <p:nvPr/>
        </p:nvSpPr>
        <p:spPr>
          <a:xfrm>
            <a:off x="665163" y="1341438"/>
            <a:ext cx="1441450" cy="1079500"/>
          </a:xfrm>
          <a:prstGeom prst="rect">
            <a:avLst/>
          </a:prstGeom>
          <a:solidFill>
            <a:srgbClr val="FFFF00"/>
          </a:solidFill>
          <a:ln w="28575">
            <a:solidFill>
              <a:srgbClr val="00B05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800" b="1" dirty="0">
                <a:solidFill>
                  <a:schemeClr val="tx1"/>
                </a:solidFill>
              </a:rPr>
              <a:t>Tipo I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109DD592-2140-4344-AD1F-FF93B4EA80A2}"/>
              </a:ext>
            </a:extLst>
          </p:cNvPr>
          <p:cNvSpPr/>
          <p:nvPr/>
        </p:nvSpPr>
        <p:spPr>
          <a:xfrm>
            <a:off x="2484438" y="1341438"/>
            <a:ext cx="5938837" cy="1079500"/>
          </a:xfrm>
          <a:prstGeom prst="rect">
            <a:avLst/>
          </a:prstGeom>
          <a:solidFill>
            <a:srgbClr val="FFFF66"/>
          </a:solidFill>
          <a:ln>
            <a:solidFill>
              <a:srgbClr val="00CC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b="1" dirty="0">
                <a:solidFill>
                  <a:schemeClr val="tx1"/>
                </a:solidFill>
              </a:rPr>
              <a:t>Reação aguda com  hipersensibilidade imediata.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b="1" dirty="0">
                <a:solidFill>
                  <a:schemeClr val="tx1"/>
                </a:solidFill>
              </a:rPr>
              <a:t>Mediada por anticorpos </a:t>
            </a:r>
            <a:r>
              <a:rPr lang="pt-BR" sz="2400" b="1" dirty="0">
                <a:solidFill>
                  <a:schemeClr val="tx1"/>
                </a:solidFill>
              </a:rPr>
              <a:t>IgE</a:t>
            </a:r>
            <a:r>
              <a:rPr lang="pt-BR" sz="2000" b="1" dirty="0">
                <a:solidFill>
                  <a:schemeClr val="tx1"/>
                </a:solidFill>
              </a:rPr>
              <a:t>.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b="1" dirty="0">
                <a:solidFill>
                  <a:schemeClr val="tx1"/>
                </a:solidFill>
              </a:rPr>
              <a:t>Alergia imediata, Alergia clássica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5A39275B-7B5C-46C3-BAB5-C547C2123ABD}"/>
              </a:ext>
            </a:extLst>
          </p:cNvPr>
          <p:cNvSpPr/>
          <p:nvPr/>
        </p:nvSpPr>
        <p:spPr>
          <a:xfrm>
            <a:off x="684213" y="2565400"/>
            <a:ext cx="1439862" cy="1079500"/>
          </a:xfrm>
          <a:prstGeom prst="rect">
            <a:avLst/>
          </a:prstGeom>
          <a:solidFill>
            <a:srgbClr val="FFFF00"/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800" b="1" dirty="0">
                <a:solidFill>
                  <a:schemeClr val="tx1"/>
                </a:solidFill>
              </a:rPr>
              <a:t>Tipo</a:t>
            </a:r>
            <a:r>
              <a:rPr lang="pt-BR" sz="2400" b="1" dirty="0">
                <a:solidFill>
                  <a:schemeClr val="tx1"/>
                </a:solidFill>
              </a:rPr>
              <a:t> II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4B9F5DE7-B130-4CFE-8947-3B57A1E9BB09}"/>
              </a:ext>
            </a:extLst>
          </p:cNvPr>
          <p:cNvSpPr/>
          <p:nvPr/>
        </p:nvSpPr>
        <p:spPr>
          <a:xfrm>
            <a:off x="684213" y="3789363"/>
            <a:ext cx="1439862" cy="1079500"/>
          </a:xfrm>
          <a:prstGeom prst="rect">
            <a:avLst/>
          </a:prstGeom>
          <a:solidFill>
            <a:srgbClr val="66FF33"/>
          </a:solidFill>
          <a:ln>
            <a:solidFill>
              <a:srgbClr val="00CC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800" b="1" dirty="0">
                <a:solidFill>
                  <a:schemeClr val="tx1"/>
                </a:solidFill>
              </a:rPr>
              <a:t>Tipo III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E3FF3558-0205-4932-B77B-52C539829D03}"/>
              </a:ext>
            </a:extLst>
          </p:cNvPr>
          <p:cNvSpPr/>
          <p:nvPr/>
        </p:nvSpPr>
        <p:spPr>
          <a:xfrm>
            <a:off x="684213" y="5013325"/>
            <a:ext cx="1439862" cy="1079500"/>
          </a:xfrm>
          <a:prstGeom prst="rect">
            <a:avLst/>
          </a:prstGeom>
          <a:solidFill>
            <a:srgbClr val="00B050"/>
          </a:solidFill>
          <a:ln>
            <a:solidFill>
              <a:srgbClr val="00CC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800" b="1" dirty="0">
                <a:solidFill>
                  <a:schemeClr val="tx1"/>
                </a:solidFill>
              </a:rPr>
              <a:t>Tipo</a:t>
            </a:r>
            <a:r>
              <a:rPr lang="pt-BR" sz="2000" b="1" dirty="0">
                <a:solidFill>
                  <a:schemeClr val="tx1"/>
                </a:solidFill>
              </a:rPr>
              <a:t> </a:t>
            </a:r>
            <a:r>
              <a:rPr lang="pt-BR" sz="2800" b="1" dirty="0">
                <a:solidFill>
                  <a:schemeClr val="tx1"/>
                </a:solidFill>
              </a:rPr>
              <a:t>IV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E06DABD4-2765-43F0-948C-5B431611EB8E}"/>
              </a:ext>
            </a:extLst>
          </p:cNvPr>
          <p:cNvSpPr/>
          <p:nvPr/>
        </p:nvSpPr>
        <p:spPr>
          <a:xfrm>
            <a:off x="2462213" y="2565400"/>
            <a:ext cx="5940425" cy="1079500"/>
          </a:xfrm>
          <a:prstGeom prst="rect">
            <a:avLst/>
          </a:prstGeom>
          <a:solidFill>
            <a:srgbClr val="FFFF00"/>
          </a:solidFill>
          <a:ln>
            <a:solidFill>
              <a:srgbClr val="00CC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b="1" dirty="0">
                <a:solidFill>
                  <a:schemeClr val="tx1"/>
                </a:solidFill>
              </a:rPr>
              <a:t>Presença de anticorpos </a:t>
            </a:r>
            <a:r>
              <a:rPr lang="pt-BR" sz="2400" b="1" dirty="0">
                <a:solidFill>
                  <a:schemeClr val="tx1"/>
                </a:solidFill>
              </a:rPr>
              <a:t>IgG</a:t>
            </a:r>
            <a:r>
              <a:rPr lang="pt-BR" sz="2000" b="1" dirty="0">
                <a:solidFill>
                  <a:schemeClr val="tx1"/>
                </a:solidFill>
              </a:rPr>
              <a:t>, induz a destruição celular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b="1" dirty="0">
                <a:solidFill>
                  <a:schemeClr val="tx1"/>
                </a:solidFill>
              </a:rPr>
              <a:t>Fixação lenta na superfície celular.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b="1" dirty="0" err="1">
                <a:solidFill>
                  <a:schemeClr val="tx1"/>
                </a:solidFill>
              </a:rPr>
              <a:t>Citotoxicidade</a:t>
            </a:r>
            <a:r>
              <a:rPr lang="pt-BR" sz="2000" b="1" dirty="0">
                <a:solidFill>
                  <a:schemeClr val="tx1"/>
                </a:solidFill>
              </a:rPr>
              <a:t>. </a:t>
            </a: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F9179F83-E5A3-4984-B5EF-CB3A71AFB208}"/>
              </a:ext>
            </a:extLst>
          </p:cNvPr>
          <p:cNvSpPr/>
          <p:nvPr/>
        </p:nvSpPr>
        <p:spPr>
          <a:xfrm>
            <a:off x="2484438" y="3789363"/>
            <a:ext cx="5938837" cy="1079500"/>
          </a:xfrm>
          <a:prstGeom prst="rect">
            <a:avLst/>
          </a:prstGeom>
          <a:solidFill>
            <a:srgbClr val="66FF33"/>
          </a:solidFill>
          <a:ln>
            <a:solidFill>
              <a:srgbClr val="00CC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b="1" dirty="0">
                <a:solidFill>
                  <a:schemeClr val="tx1"/>
                </a:solidFill>
              </a:rPr>
              <a:t>Presença de imunocomplexos </a:t>
            </a:r>
            <a:r>
              <a:rPr lang="pt-BR" sz="2400" b="1" dirty="0">
                <a:solidFill>
                  <a:schemeClr val="tx1"/>
                </a:solidFill>
              </a:rPr>
              <a:t>Ag-AC (IgG).</a:t>
            </a:r>
            <a:r>
              <a:rPr lang="pt-BR" sz="2000" b="1" dirty="0">
                <a:solidFill>
                  <a:schemeClr val="tx1"/>
                </a:solidFill>
              </a:rPr>
              <a:t>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b="1" dirty="0">
                <a:solidFill>
                  <a:schemeClr val="tx1"/>
                </a:solidFill>
              </a:rPr>
              <a:t>Resposta inflamatória.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b="1" dirty="0">
                <a:solidFill>
                  <a:schemeClr val="tx1"/>
                </a:solidFill>
              </a:rPr>
              <a:t>Alergias tardias, Intolerância alimentar.</a:t>
            </a: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84726AB6-D85E-4E78-BAF8-DD6A8F945326}"/>
              </a:ext>
            </a:extLst>
          </p:cNvPr>
          <p:cNvSpPr/>
          <p:nvPr/>
        </p:nvSpPr>
        <p:spPr>
          <a:xfrm>
            <a:off x="2517775" y="5013325"/>
            <a:ext cx="5940425" cy="107950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b="1" dirty="0">
                <a:solidFill>
                  <a:schemeClr val="tx1"/>
                </a:solidFill>
              </a:rPr>
              <a:t>Presença de linfócitos T de memória.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b="1" dirty="0">
                <a:solidFill>
                  <a:schemeClr val="tx1"/>
                </a:solidFill>
              </a:rPr>
              <a:t>Inflamação crônica. Hipersensibilidade tardia.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b="1" dirty="0">
                <a:solidFill>
                  <a:schemeClr val="tx1"/>
                </a:solidFill>
              </a:rPr>
              <a:t>Ex. Alergias a metais, Alergia alimentar(Celíacos)</a:t>
            </a: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69B5D24E-2296-43C4-A896-05483BA4BCE9}"/>
              </a:ext>
            </a:extLst>
          </p:cNvPr>
          <p:cNvSpPr/>
          <p:nvPr/>
        </p:nvSpPr>
        <p:spPr>
          <a:xfrm>
            <a:off x="323850" y="6092825"/>
            <a:ext cx="2138363" cy="6492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2000" b="1" dirty="0">
              <a:solidFill>
                <a:schemeClr val="tx1"/>
              </a:solidFill>
            </a:endParaRP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5C7A6C90-4986-4AC8-A67D-BDF07C99ACD3}"/>
              </a:ext>
            </a:extLst>
          </p:cNvPr>
          <p:cNvSpPr/>
          <p:nvPr/>
        </p:nvSpPr>
        <p:spPr>
          <a:xfrm>
            <a:off x="4500563" y="6165850"/>
            <a:ext cx="3384550" cy="6921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2000" b="1" dirty="0">
              <a:solidFill>
                <a:schemeClr val="tx1"/>
              </a:solidFill>
            </a:endParaRPr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7ED078E9-146B-41CA-BBF7-CB55EE845FB6}"/>
              </a:ext>
            </a:extLst>
          </p:cNvPr>
          <p:cNvSpPr/>
          <p:nvPr/>
        </p:nvSpPr>
        <p:spPr>
          <a:xfrm>
            <a:off x="8470900" y="5949950"/>
            <a:ext cx="434975" cy="7921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2000" b="1" dirty="0">
              <a:solidFill>
                <a:schemeClr val="tx1"/>
              </a:solidFill>
            </a:endParaRPr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BF7C5966-A0E6-4A03-9319-7E65617019BD}"/>
              </a:ext>
            </a:extLst>
          </p:cNvPr>
          <p:cNvSpPr/>
          <p:nvPr/>
        </p:nvSpPr>
        <p:spPr>
          <a:xfrm>
            <a:off x="8101013" y="6092825"/>
            <a:ext cx="369887" cy="6492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>
            <a:extLst>
              <a:ext uri="{FF2B5EF4-FFF2-40B4-BE49-F238E27FC236}">
                <a16:creationId xmlns:a16="http://schemas.microsoft.com/office/drawing/2014/main" id="{FB89839B-B8EC-4102-8F6A-0298F41620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1775" y="1517650"/>
            <a:ext cx="8602663" cy="40005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  <a:cs typeface="+mn-cs"/>
              </a:rPr>
              <a:t>GERAL  (G1)</a:t>
            </a:r>
            <a:endParaRPr lang="en-GB" sz="1600" dirty="0">
              <a:solidFill>
                <a:schemeClr val="accent1">
                  <a:lumMod val="75000"/>
                </a:schemeClr>
              </a:solidFill>
              <a:latin typeface="Arial Narrow" pitchFamily="34" charset="0"/>
              <a:cs typeface="+mn-cs"/>
            </a:endParaRPr>
          </a:p>
        </p:txBody>
      </p:sp>
      <p:sp>
        <p:nvSpPr>
          <p:cNvPr id="102403" name="Rectangle 2">
            <a:extLst>
              <a:ext uri="{FF2B5EF4-FFF2-40B4-BE49-F238E27FC236}">
                <a16:creationId xmlns:a16="http://schemas.microsoft.com/office/drawing/2014/main" id="{31BACE8E-9EF9-4AA6-8E74-6E3069C14E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1775" y="2084388"/>
            <a:ext cx="8602663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1600" b="1">
                <a:latin typeface="Arial Narrow" panose="020B0606020202030204" pitchFamily="34" charset="0"/>
              </a:rPr>
              <a:t>Rumo a uma compreensão da alergia e testes in-vitro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GB" altLang="pt-BR" sz="1000" b="1">
              <a:solidFill>
                <a:srgbClr val="64B034"/>
              </a:solidFill>
              <a:latin typeface="Arial Narrow" panose="020B060602020203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pt-BR" sz="1600">
                <a:solidFill>
                  <a:srgbClr val="64B034"/>
                </a:solidFill>
                <a:latin typeface="Arial Narrow" panose="020B0606020202030204" pitchFamily="34" charset="0"/>
              </a:rPr>
              <a:t>Mary James N.D. Great Smokies Diagnostic Laboratory</a:t>
            </a:r>
          </a:p>
        </p:txBody>
      </p:sp>
      <p:grpSp>
        <p:nvGrpSpPr>
          <p:cNvPr id="102404" name="Group 3">
            <a:extLst>
              <a:ext uri="{FF2B5EF4-FFF2-40B4-BE49-F238E27FC236}">
                <a16:creationId xmlns:a16="http://schemas.microsoft.com/office/drawing/2014/main" id="{05D52B4F-7E5F-410B-A922-259AC1996BD5}"/>
              </a:ext>
            </a:extLst>
          </p:cNvPr>
          <p:cNvGrpSpPr>
            <a:grpSpLocks/>
          </p:cNvGrpSpPr>
          <p:nvPr/>
        </p:nvGrpSpPr>
        <p:grpSpPr bwMode="auto">
          <a:xfrm>
            <a:off x="1905000" y="3194050"/>
            <a:ext cx="5549900" cy="2881313"/>
            <a:chOff x="1905000" y="3194049"/>
            <a:chExt cx="5549900" cy="2881313"/>
          </a:xfrm>
        </p:grpSpPr>
        <p:sp>
          <p:nvSpPr>
            <p:cNvPr id="5" name="Rounded Rectangle 1">
              <a:extLst>
                <a:ext uri="{FF2B5EF4-FFF2-40B4-BE49-F238E27FC236}">
                  <a16:creationId xmlns:a16="http://schemas.microsoft.com/office/drawing/2014/main" id="{342071FB-A90A-48F7-87E8-D2DDB518194E}"/>
                </a:ext>
              </a:extLst>
            </p:cNvPr>
            <p:cNvSpPr/>
            <p:nvPr/>
          </p:nvSpPr>
          <p:spPr>
            <a:xfrm>
              <a:off x="1905000" y="3194049"/>
              <a:ext cx="5549900" cy="2881313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102406" name="Rectangle 2">
              <a:extLst>
                <a:ext uri="{FF2B5EF4-FFF2-40B4-BE49-F238E27FC236}">
                  <a16:creationId xmlns:a16="http://schemas.microsoft.com/office/drawing/2014/main" id="{15816EEA-F659-4A0A-BC09-261E90922E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90800" y="3473449"/>
              <a:ext cx="4782784" cy="2308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pt-BR" altLang="pt-BR" sz="1800">
                  <a:latin typeface="Arial Narrow" panose="020B0606020202030204" pitchFamily="34" charset="0"/>
                </a:rPr>
                <a:t>Excelente visão geral de:</a:t>
              </a:r>
              <a:br>
                <a:rPr lang="pt-BR" altLang="pt-BR" sz="1800">
                  <a:latin typeface="Arial Narrow" panose="020B0606020202030204" pitchFamily="34" charset="0"/>
                </a:rPr>
              </a:br>
              <a:endParaRPr lang="pt-BR" altLang="pt-BR" sz="1800">
                <a:latin typeface="Arial Narrow" panose="020B0606020202030204" pitchFamily="34" charset="0"/>
              </a:endParaRPr>
            </a:p>
            <a:p>
              <a:pPr eaLnBrk="1" hangingPunct="1">
                <a:spcBef>
                  <a:spcPct val="0"/>
                </a:spcBef>
                <a:buFont typeface="Wingdings" panose="05000000000000000000" pitchFamily="2" charset="2"/>
                <a:buChar char="Ø"/>
              </a:pPr>
              <a:r>
                <a:rPr lang="pt-BR" altLang="pt-BR" sz="1800">
                  <a:latin typeface="Arial Narrow" panose="020B0606020202030204" pitchFamily="34" charset="0"/>
                </a:rPr>
                <a:t> Sistema imunológico</a:t>
              </a:r>
            </a:p>
            <a:p>
              <a:pPr eaLnBrk="1" hangingPunct="1">
                <a:spcBef>
                  <a:spcPct val="0"/>
                </a:spcBef>
                <a:buFont typeface="Wingdings" panose="05000000000000000000" pitchFamily="2" charset="2"/>
                <a:buChar char="Ø"/>
              </a:pPr>
              <a:r>
                <a:rPr lang="pt-BR" altLang="pt-BR" sz="1800">
                  <a:latin typeface="Arial Narrow" panose="020B0606020202030204" pitchFamily="34" charset="0"/>
                </a:rPr>
                <a:t>Terminologia Alimentos - hipersensibilidade e alergia</a:t>
              </a:r>
            </a:p>
            <a:p>
              <a:pPr eaLnBrk="1" hangingPunct="1">
                <a:spcBef>
                  <a:spcPct val="0"/>
                </a:spcBef>
                <a:buFont typeface="Wingdings" panose="05000000000000000000" pitchFamily="2" charset="2"/>
                <a:buChar char="Ø"/>
              </a:pPr>
              <a:r>
                <a:rPr lang="pt-BR" altLang="pt-BR" sz="1800">
                  <a:latin typeface="Arial Narrow" panose="020B0606020202030204" pitchFamily="34" charset="0"/>
                </a:rPr>
                <a:t>Tolerância imunológica e sobrecarga</a:t>
              </a:r>
            </a:p>
            <a:p>
              <a:pPr eaLnBrk="1" hangingPunct="1">
                <a:spcBef>
                  <a:spcPct val="0"/>
                </a:spcBef>
                <a:buFont typeface="Wingdings" panose="05000000000000000000" pitchFamily="2" charset="2"/>
                <a:buChar char="Ø"/>
              </a:pPr>
              <a:r>
                <a:rPr lang="pt-BR" altLang="pt-BR" sz="1800">
                  <a:latin typeface="Arial Narrow" panose="020B0606020202030204" pitchFamily="34" charset="0"/>
                </a:rPr>
                <a:t>Diagnóstico</a:t>
              </a:r>
            </a:p>
            <a:p>
              <a:pPr eaLnBrk="1" hangingPunct="1">
                <a:spcBef>
                  <a:spcPct val="0"/>
                </a:spcBef>
                <a:buFont typeface="Wingdings" panose="05000000000000000000" pitchFamily="2" charset="2"/>
                <a:buChar char="Ø"/>
              </a:pPr>
              <a:r>
                <a:rPr lang="pt-BR" altLang="pt-BR" sz="1800">
                  <a:latin typeface="Arial Narrow" panose="020B0606020202030204" pitchFamily="34" charset="0"/>
                </a:rPr>
                <a:t>Dietas de eliminação</a:t>
              </a:r>
            </a:p>
            <a:p>
              <a:pPr eaLnBrk="1" hangingPunct="1">
                <a:spcBef>
                  <a:spcPct val="0"/>
                </a:spcBef>
                <a:buFont typeface="Wingdings" panose="05000000000000000000" pitchFamily="2" charset="2"/>
                <a:buChar char="Ø"/>
              </a:pPr>
              <a:r>
                <a:rPr lang="pt-BR" altLang="pt-BR" sz="1800">
                  <a:latin typeface="Arial Narrow" panose="020B0606020202030204" pitchFamily="34" charset="0"/>
                </a:rPr>
                <a:t>Trato gastrointestinal Leaky</a:t>
              </a:r>
              <a:endParaRPr lang="en-GB" altLang="pt-BR" sz="1800">
                <a:latin typeface="Arial" panose="020B0604020202020204" pitchFamily="34" charset="0"/>
              </a:endParaRPr>
            </a:p>
          </p:txBody>
        </p:sp>
      </p:grp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>
            <a:extLst>
              <a:ext uri="{FF2B5EF4-FFF2-40B4-BE49-F238E27FC236}">
                <a16:creationId xmlns:a16="http://schemas.microsoft.com/office/drawing/2014/main" id="{613941A7-64EC-47AC-AD73-169141DF58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9875" y="1517650"/>
            <a:ext cx="8564563" cy="40005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  <a:cs typeface="+mn-cs"/>
              </a:rPr>
              <a:t>GERAL  (G13)</a:t>
            </a:r>
            <a:endParaRPr lang="en-GB" sz="1600" dirty="0">
              <a:solidFill>
                <a:schemeClr val="accent1">
                  <a:lumMod val="75000"/>
                </a:schemeClr>
              </a:solidFill>
              <a:latin typeface="Arial Narrow" pitchFamily="34" charset="0"/>
              <a:cs typeface="+mn-cs"/>
            </a:endParaRPr>
          </a:p>
        </p:txBody>
      </p:sp>
      <p:sp>
        <p:nvSpPr>
          <p:cNvPr id="103427" name="Rectangle 2">
            <a:extLst>
              <a:ext uri="{FF2B5EF4-FFF2-40B4-BE49-F238E27FC236}">
                <a16:creationId xmlns:a16="http://schemas.microsoft.com/office/drawing/2014/main" id="{BFC9BD60-A787-4818-B25B-A1ED852160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9875" y="2046288"/>
            <a:ext cx="8564563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1600" b="1">
                <a:latin typeface="Arial Narrow" panose="020B0606020202030204" pitchFamily="34" charset="0"/>
              </a:rPr>
              <a:t>O teste para reações alimentares: o bom, o mau e o feio</a:t>
            </a:r>
            <a:endParaRPr lang="en-GB" altLang="pt-BR" sz="1000">
              <a:latin typeface="Arial Narrow" panose="020B060602020203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pt-BR" sz="1600">
                <a:solidFill>
                  <a:srgbClr val="64B034"/>
                </a:solidFill>
                <a:latin typeface="Arial Narrow" panose="020B0606020202030204" pitchFamily="34" charset="0"/>
              </a:rPr>
              <a:t>Mullin GE, Swift KM, Lipski L, Turnbull LK, Rampertab SD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pt-BR" sz="1600">
                <a:solidFill>
                  <a:srgbClr val="64B034"/>
                </a:solidFill>
                <a:latin typeface="Arial Narrow" panose="020B0606020202030204" pitchFamily="34" charset="0"/>
              </a:rPr>
              <a:t>Nutr Clin Pract 2010 Apr; 25(2):192-8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E50BBE72-7768-4F06-903A-50C91E21A4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82975" y="3252788"/>
            <a:ext cx="2260600" cy="3030537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11">
            <a:extLst>
              <a:ext uri="{FF2B5EF4-FFF2-40B4-BE49-F238E27FC236}">
                <a16:creationId xmlns:a16="http://schemas.microsoft.com/office/drawing/2014/main" id="{273254E2-55B3-4D6F-9851-0822BE4272D3}"/>
              </a:ext>
            </a:extLst>
          </p:cNvPr>
          <p:cNvSpPr/>
          <p:nvPr/>
        </p:nvSpPr>
        <p:spPr bwMode="auto">
          <a:xfrm>
            <a:off x="1181100" y="2565400"/>
            <a:ext cx="6832600" cy="381635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2" name="Rectangle 12">
            <a:extLst>
              <a:ext uri="{FF2B5EF4-FFF2-40B4-BE49-F238E27FC236}">
                <a16:creationId xmlns:a16="http://schemas.microsoft.com/office/drawing/2014/main" id="{E9B5BBD8-433B-471C-8F1E-EDCECF080D01}"/>
              </a:ext>
            </a:extLst>
          </p:cNvPr>
          <p:cNvSpPr/>
          <p:nvPr/>
        </p:nvSpPr>
        <p:spPr bwMode="auto">
          <a:xfrm>
            <a:off x="1547813" y="2781300"/>
            <a:ext cx="6578600" cy="341630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u="sng" dirty="0" err="1">
                <a:latin typeface="Arial Narrow" pitchFamily="34" charset="0"/>
                <a:cs typeface="+mn-cs"/>
              </a:rPr>
              <a:t>Revisão</a:t>
            </a:r>
            <a:r>
              <a:rPr lang="en-GB" u="sng" dirty="0">
                <a:latin typeface="Arial Narrow" pitchFamily="34" charset="0"/>
                <a:cs typeface="+mn-cs"/>
              </a:rPr>
              <a:t> </a:t>
            </a:r>
            <a:r>
              <a:rPr lang="en-GB" u="sng" dirty="0" err="1">
                <a:latin typeface="Arial Narrow" pitchFamily="34" charset="0"/>
                <a:cs typeface="+mn-cs"/>
              </a:rPr>
              <a:t>da</a:t>
            </a:r>
            <a:r>
              <a:rPr lang="en-GB" u="sng" dirty="0">
                <a:latin typeface="Arial Narrow" pitchFamily="34" charset="0"/>
                <a:cs typeface="+mn-cs"/>
              </a:rPr>
              <a:t> </a:t>
            </a:r>
            <a:r>
              <a:rPr lang="en-GB" u="sng" dirty="0" err="1">
                <a:latin typeface="Arial Narrow" pitchFamily="34" charset="0"/>
                <a:cs typeface="+mn-cs"/>
              </a:rPr>
              <a:t>literatura</a:t>
            </a:r>
            <a:endParaRPr lang="en-GB" u="sng" dirty="0">
              <a:latin typeface="Arial Narrow" pitchFamily="34" charset="0"/>
              <a:cs typeface="+mn-cs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u="sng" dirty="0">
              <a:latin typeface="Arial Narrow" pitchFamily="34" charset="0"/>
              <a:cs typeface="+mn-cs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Font typeface="Wingdings" pitchFamily="2" charset="2"/>
              <a:buChar char="Ø"/>
              <a:defRPr/>
            </a:pPr>
            <a:r>
              <a:rPr lang="pt-BR" dirty="0">
                <a:latin typeface="Arial Narrow" pitchFamily="34" charset="0"/>
                <a:cs typeface="+mn-cs"/>
              </a:rPr>
              <a:t>Avaliar a validade dos ensaios utilizados para avaliar as reações de alimentos 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Font typeface="Wingdings" pitchFamily="2" charset="2"/>
              <a:buChar char="Ø"/>
              <a:defRPr/>
            </a:pPr>
            <a:r>
              <a:rPr lang="pt-BR" dirty="0">
                <a:latin typeface="Arial Narrow" pitchFamily="34" charset="0"/>
                <a:cs typeface="+mn-cs"/>
              </a:rPr>
              <a:t>Hipersensibilidade alimentar, alergia alimentar, sensibilidade alimentar, teste de intolerância alimentar e reações adversas a alimentos 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Font typeface="Wingdings" pitchFamily="2" charset="2"/>
              <a:buChar char="Ø"/>
              <a:defRPr/>
            </a:pPr>
            <a:r>
              <a:rPr lang="pt-BR" dirty="0">
                <a:latin typeface="Arial Narrow" pitchFamily="34" charset="0"/>
                <a:cs typeface="+mn-cs"/>
              </a:rPr>
              <a:t>Testes de alergia alimentar mediada por </a:t>
            </a:r>
            <a:r>
              <a:rPr lang="pt-BR" dirty="0" err="1">
                <a:latin typeface="Arial Narrow" pitchFamily="34" charset="0"/>
                <a:cs typeface="+mn-cs"/>
              </a:rPr>
              <a:t>IgE</a:t>
            </a:r>
            <a:r>
              <a:rPr lang="pt-BR" dirty="0">
                <a:latin typeface="Arial Narrow" pitchFamily="34" charset="0"/>
                <a:cs typeface="+mn-cs"/>
              </a:rPr>
              <a:t> foi melhor representado em </a:t>
            </a:r>
            <a:r>
              <a:rPr lang="pt-BR" dirty="0" err="1">
                <a:latin typeface="Arial Narrow" pitchFamily="34" charset="0"/>
                <a:cs typeface="+mn-cs"/>
              </a:rPr>
              <a:t>PubMed</a:t>
            </a:r>
            <a:endParaRPr lang="pt-BR" dirty="0">
              <a:latin typeface="Arial Narrow" pitchFamily="34" charset="0"/>
              <a:cs typeface="+mn-cs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Font typeface="Wingdings" pitchFamily="2" charset="2"/>
              <a:buChar char="Ø"/>
              <a:defRPr/>
            </a:pPr>
            <a:r>
              <a:rPr lang="pt-BR" dirty="0">
                <a:latin typeface="Arial Narrow" pitchFamily="34" charset="0"/>
                <a:cs typeface="+mn-cs"/>
              </a:rPr>
              <a:t>Testes baseados em </a:t>
            </a:r>
            <a:r>
              <a:rPr lang="pt-BR" dirty="0" err="1">
                <a:latin typeface="Arial Narrow" pitchFamily="34" charset="0"/>
                <a:cs typeface="+mn-cs"/>
              </a:rPr>
              <a:t>IgG</a:t>
            </a:r>
            <a:r>
              <a:rPr lang="pt-BR" dirty="0">
                <a:latin typeface="Arial Narrow" pitchFamily="34" charset="0"/>
                <a:cs typeface="+mn-cs"/>
              </a:rPr>
              <a:t> mostrou-se promissor, com resultados clinicamente significativos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Font typeface="Wingdings" pitchFamily="2" charset="2"/>
              <a:buChar char="Ø"/>
              <a:defRPr/>
            </a:pPr>
            <a:r>
              <a:rPr lang="pt-BR" dirty="0">
                <a:latin typeface="Arial Narrow" pitchFamily="34" charset="0"/>
                <a:cs typeface="+mn-cs"/>
              </a:rPr>
              <a:t>Provaram ser úteis como um guia para dietas de eliminação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Font typeface="Wingdings" pitchFamily="2" charset="2"/>
              <a:buChar char="Ø"/>
              <a:defRPr/>
            </a:pPr>
            <a:r>
              <a:rPr lang="pt-BR" dirty="0">
                <a:latin typeface="Arial Narrow" pitchFamily="34" charset="0"/>
                <a:cs typeface="+mn-cs"/>
              </a:rPr>
              <a:t>Outras investigações para a aplicação clínica é necessária</a:t>
            </a:r>
          </a:p>
        </p:txBody>
      </p:sp>
      <p:sp>
        <p:nvSpPr>
          <p:cNvPr id="3" name="Rectangle 13">
            <a:extLst>
              <a:ext uri="{FF2B5EF4-FFF2-40B4-BE49-F238E27FC236}">
                <a16:creationId xmlns:a16="http://schemas.microsoft.com/office/drawing/2014/main" id="{36C8E6F9-9C02-41EC-8B33-5EF88D46B6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765175"/>
            <a:ext cx="8564563" cy="40005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  <a:cs typeface="+mn-cs"/>
              </a:rPr>
              <a:t>GERAL  (G13)</a:t>
            </a:r>
            <a:endParaRPr lang="en-GB" sz="1600" dirty="0">
              <a:solidFill>
                <a:schemeClr val="accent1">
                  <a:lumMod val="75000"/>
                </a:schemeClr>
              </a:solidFill>
              <a:latin typeface="Arial Narrow" pitchFamily="34" charset="0"/>
              <a:cs typeface="+mn-cs"/>
            </a:endParaRPr>
          </a:p>
        </p:txBody>
      </p:sp>
      <p:sp>
        <p:nvSpPr>
          <p:cNvPr id="104453" name="Rectangle 2">
            <a:extLst>
              <a:ext uri="{FF2B5EF4-FFF2-40B4-BE49-F238E27FC236}">
                <a16:creationId xmlns:a16="http://schemas.microsoft.com/office/drawing/2014/main" id="{6A47749D-66EA-4DAC-96AC-3318DFC6E3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1412875"/>
            <a:ext cx="856456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1600" b="1">
                <a:latin typeface="Arial Narrow" panose="020B0606020202030204" pitchFamily="34" charset="0"/>
              </a:rPr>
              <a:t>O teste para reações alimentares: o bom, o mau e o feio</a:t>
            </a:r>
            <a:endParaRPr lang="en-GB" altLang="pt-BR" sz="1000">
              <a:latin typeface="Arial Narrow" panose="020B060602020203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pt-BR" sz="1600">
                <a:solidFill>
                  <a:srgbClr val="64B034"/>
                </a:solidFill>
                <a:latin typeface="Arial Narrow" panose="020B0606020202030204" pitchFamily="34" charset="0"/>
              </a:rPr>
              <a:t>Mullin GE, Swift KM, Lipski L, Turnbull LK, Rampertab SD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pt-BR" sz="1600">
                <a:solidFill>
                  <a:srgbClr val="64B034"/>
                </a:solidFill>
                <a:latin typeface="Arial Narrow" panose="020B0606020202030204" pitchFamily="34" charset="0"/>
              </a:rPr>
              <a:t>Nutr Clin Pract 2010 Apr; 25(2):192-8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>
            <a:extLst>
              <a:ext uri="{FF2B5EF4-FFF2-40B4-BE49-F238E27FC236}">
                <a16:creationId xmlns:a16="http://schemas.microsoft.com/office/drawing/2014/main" id="{97B9DA28-E1DE-40A5-9431-16042A101B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1463" y="1517650"/>
            <a:ext cx="8562975" cy="40005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  <a:cs typeface="+mn-cs"/>
              </a:rPr>
              <a:t>GERAL  (W1)</a:t>
            </a:r>
            <a:endParaRPr lang="en-GB" sz="1600" dirty="0">
              <a:solidFill>
                <a:schemeClr val="accent1">
                  <a:lumMod val="75000"/>
                </a:schemeClr>
              </a:solidFill>
              <a:latin typeface="Arial Narrow" pitchFamily="34" charset="0"/>
              <a:cs typeface="+mn-cs"/>
            </a:endParaRPr>
          </a:p>
        </p:txBody>
      </p:sp>
      <p:sp>
        <p:nvSpPr>
          <p:cNvPr id="105475" name="Rectangle 2">
            <a:extLst>
              <a:ext uri="{FF2B5EF4-FFF2-40B4-BE49-F238E27FC236}">
                <a16:creationId xmlns:a16="http://schemas.microsoft.com/office/drawing/2014/main" id="{D81D7C42-5EB7-4386-9C44-6DB437C78A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175" y="2019300"/>
            <a:ext cx="857726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1600" b="1">
                <a:latin typeface="Arial Narrow" panose="020B0606020202030204" pitchFamily="34" charset="0"/>
              </a:rPr>
              <a:t>Aconselhamento dietético com base nos resultados de IgG específicos de alimentos</a:t>
            </a:r>
            <a:endParaRPr lang="en-GB" altLang="pt-BR" sz="1000" b="1">
              <a:latin typeface="Arial Narrow" panose="020B060602020203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pt-BR" sz="1600">
                <a:solidFill>
                  <a:srgbClr val="7EB83B"/>
                </a:solidFill>
                <a:latin typeface="Arial Narrow" panose="020B0606020202030204" pitchFamily="34" charset="0"/>
              </a:rPr>
              <a:t>Geoffrey Hardman, Gillian Hart.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pt-BR" sz="1600">
                <a:solidFill>
                  <a:srgbClr val="7EB83B"/>
                </a:solidFill>
                <a:latin typeface="Arial Narrow" panose="020B0606020202030204" pitchFamily="34" charset="0"/>
              </a:rPr>
              <a:t>Nutrition and food science Vol 37 No 1 2007 pp 16-23 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5B04CD62-01D2-4E77-8B8F-E673259E5C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17888" y="3265488"/>
            <a:ext cx="2270125" cy="3016250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7">
            <a:extLst>
              <a:ext uri="{FF2B5EF4-FFF2-40B4-BE49-F238E27FC236}">
                <a16:creationId xmlns:a16="http://schemas.microsoft.com/office/drawing/2014/main" id="{4B95BE89-3103-4218-A078-05745EFFE557}"/>
              </a:ext>
            </a:extLst>
          </p:cNvPr>
          <p:cNvSpPr/>
          <p:nvPr/>
        </p:nvSpPr>
        <p:spPr bwMode="auto">
          <a:xfrm>
            <a:off x="871538" y="3068638"/>
            <a:ext cx="7423150" cy="3313112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06499" name="Rectangle 8">
            <a:extLst>
              <a:ext uri="{FF2B5EF4-FFF2-40B4-BE49-F238E27FC236}">
                <a16:creationId xmlns:a16="http://schemas.microsoft.com/office/drawing/2014/main" id="{7F16D170-AFCB-4523-9059-7CC5B6B844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6013" y="3429000"/>
            <a:ext cx="7083425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92D050"/>
              </a:buClr>
              <a:buFont typeface="Wingdings" panose="05000000000000000000" pitchFamily="2" charset="2"/>
              <a:buChar char="Ø"/>
            </a:pPr>
            <a:r>
              <a:rPr lang="pt-BR" altLang="pt-BR" sz="1800">
                <a:latin typeface="Arial Narrow" panose="020B0606020202030204" pitchFamily="34" charset="0"/>
              </a:rPr>
              <a:t>Fornecer evidências de que a dieta de eliminação com base em testes IgG específicos de alimentos é uma ajuda eficaz, confiável e válido na gestão da doença crônica </a:t>
            </a:r>
          </a:p>
          <a:p>
            <a:pPr eaLnBrk="1" hangingPunct="1">
              <a:spcBef>
                <a:spcPct val="0"/>
              </a:spcBef>
              <a:buClr>
                <a:srgbClr val="92D050"/>
              </a:buClr>
              <a:buFont typeface="Wingdings" panose="05000000000000000000" pitchFamily="2" charset="2"/>
              <a:buChar char="Ø"/>
            </a:pPr>
            <a:r>
              <a:rPr lang="en-GB" altLang="pt-BR" sz="1800">
                <a:latin typeface="Arial Narrow" panose="020B0606020202030204" pitchFamily="34" charset="0"/>
              </a:rPr>
              <a:t>Pesquisa comissionada pela Allergy UK – 5286 participantes</a:t>
            </a:r>
          </a:p>
          <a:p>
            <a:pPr eaLnBrk="1" hangingPunct="1">
              <a:spcBef>
                <a:spcPct val="0"/>
              </a:spcBef>
              <a:buClr>
                <a:srgbClr val="92D050"/>
              </a:buClr>
              <a:buFont typeface="Wingdings" panose="05000000000000000000" pitchFamily="2" charset="2"/>
              <a:buChar char="Ø"/>
            </a:pPr>
            <a:r>
              <a:rPr lang="pt-BR" altLang="pt-BR" sz="1800">
                <a:latin typeface="Arial Narrow" panose="020B0606020202030204" pitchFamily="34" charset="0"/>
              </a:rPr>
              <a:t>Questionário enviado 3 meses após o teste de alimentos IgG </a:t>
            </a:r>
          </a:p>
          <a:p>
            <a:pPr eaLnBrk="1" hangingPunct="1">
              <a:spcBef>
                <a:spcPct val="0"/>
              </a:spcBef>
              <a:buClr>
                <a:srgbClr val="92D050"/>
              </a:buClr>
              <a:buFont typeface="Wingdings" panose="05000000000000000000" pitchFamily="2" charset="2"/>
              <a:buChar char="Ø"/>
            </a:pPr>
            <a:r>
              <a:rPr lang="pt-BR" altLang="pt-BR" sz="1800">
                <a:latin typeface="Arial Narrow" panose="020B0606020202030204" pitchFamily="34" charset="0"/>
              </a:rPr>
              <a:t>76% relataram uma melhora significativa em sua condição </a:t>
            </a:r>
          </a:p>
          <a:p>
            <a:pPr eaLnBrk="1" hangingPunct="1">
              <a:spcBef>
                <a:spcPct val="0"/>
              </a:spcBef>
              <a:buClr>
                <a:srgbClr val="92D050"/>
              </a:buClr>
              <a:buFont typeface="Wingdings" panose="05000000000000000000" pitchFamily="2" charset="2"/>
              <a:buChar char="Ø"/>
            </a:pPr>
            <a:r>
              <a:rPr lang="pt-BR" altLang="pt-BR" sz="1800">
                <a:latin typeface="Arial Narrow" panose="020B0606020202030204" pitchFamily="34" charset="0"/>
              </a:rPr>
              <a:t>68% perceberam um benefício dentro de 3 semanas </a:t>
            </a:r>
          </a:p>
          <a:p>
            <a:pPr eaLnBrk="1" hangingPunct="1">
              <a:spcBef>
                <a:spcPct val="0"/>
              </a:spcBef>
              <a:buClr>
                <a:srgbClr val="92D050"/>
              </a:buClr>
              <a:buFont typeface="Wingdings" panose="05000000000000000000" pitchFamily="2" charset="2"/>
              <a:buChar char="Ø"/>
            </a:pPr>
            <a:r>
              <a:rPr lang="pt-BR" altLang="pt-BR" sz="1800">
                <a:latin typeface="Arial Narrow" panose="020B0606020202030204" pitchFamily="34" charset="0"/>
              </a:rPr>
              <a:t>Aqueles com mais de 1 condição mais propensos a relatar melhora notável </a:t>
            </a:r>
          </a:p>
          <a:p>
            <a:pPr eaLnBrk="1" hangingPunct="1">
              <a:spcBef>
                <a:spcPct val="0"/>
              </a:spcBef>
              <a:buClr>
                <a:srgbClr val="92D050"/>
              </a:buClr>
              <a:buFont typeface="Wingdings" panose="05000000000000000000" pitchFamily="2" charset="2"/>
              <a:buChar char="Ø"/>
            </a:pPr>
            <a:r>
              <a:rPr lang="pt-BR" altLang="pt-BR" sz="1800">
                <a:latin typeface="Arial Narrow" panose="020B0606020202030204" pitchFamily="34" charset="0"/>
              </a:rPr>
              <a:t>92% relataram um retorno dos sintomas na reintrodução de alimentos agressores</a:t>
            </a:r>
            <a:endParaRPr lang="en-GB" altLang="pt-BR" sz="1800">
              <a:latin typeface="Arial Narrow" panose="020B0606020202030204" pitchFamily="34" charset="0"/>
            </a:endParaRPr>
          </a:p>
        </p:txBody>
      </p:sp>
      <p:sp>
        <p:nvSpPr>
          <p:cNvPr id="4" name="Rectangle 13">
            <a:extLst>
              <a:ext uri="{FF2B5EF4-FFF2-40B4-BE49-F238E27FC236}">
                <a16:creationId xmlns:a16="http://schemas.microsoft.com/office/drawing/2014/main" id="{C13CC3C6-7738-4232-B071-4359E6D9B2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1463" y="1517650"/>
            <a:ext cx="8562975" cy="40005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  <a:cs typeface="+mn-cs"/>
              </a:rPr>
              <a:t>GERAL  (W1)</a:t>
            </a:r>
            <a:endParaRPr lang="en-GB" sz="1600" dirty="0">
              <a:solidFill>
                <a:schemeClr val="accent1">
                  <a:lumMod val="75000"/>
                </a:schemeClr>
              </a:solidFill>
              <a:latin typeface="Arial Narrow" pitchFamily="34" charset="0"/>
              <a:cs typeface="+mn-cs"/>
            </a:endParaRPr>
          </a:p>
        </p:txBody>
      </p:sp>
      <p:sp>
        <p:nvSpPr>
          <p:cNvPr id="106501" name="Rectangle 2">
            <a:extLst>
              <a:ext uri="{FF2B5EF4-FFF2-40B4-BE49-F238E27FC236}">
                <a16:creationId xmlns:a16="http://schemas.microsoft.com/office/drawing/2014/main" id="{5E90E107-8361-49BE-A9E6-881C70E9B4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175" y="2019300"/>
            <a:ext cx="857726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1600" b="1">
                <a:latin typeface="Arial Narrow" panose="020B0606020202030204" pitchFamily="34" charset="0"/>
              </a:rPr>
              <a:t>Aconselhamento dietético com base nos resultados de IgG específicos de alimentos</a:t>
            </a:r>
            <a:endParaRPr lang="en-GB" altLang="pt-BR" sz="1000" b="1">
              <a:latin typeface="Arial Narrow" panose="020B060602020203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pt-BR" sz="1600">
                <a:solidFill>
                  <a:srgbClr val="7EB83B"/>
                </a:solidFill>
                <a:latin typeface="Arial Narrow" panose="020B0606020202030204" pitchFamily="34" charset="0"/>
              </a:rPr>
              <a:t>Geoffrey Hardman, Gillian Hart.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pt-BR" sz="1600">
                <a:solidFill>
                  <a:srgbClr val="7EB83B"/>
                </a:solidFill>
                <a:latin typeface="Arial Narrow" panose="020B0606020202030204" pitchFamily="34" charset="0"/>
              </a:rPr>
              <a:t>Nutrition and food science Vol 37 No 1 2007 pp 16-23 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>
            <a:extLst>
              <a:ext uri="{FF2B5EF4-FFF2-40B4-BE49-F238E27FC236}">
                <a16:creationId xmlns:a16="http://schemas.microsoft.com/office/drawing/2014/main" id="{D0CF819D-76DE-454E-97DA-A5EF639D46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8" y="1125538"/>
            <a:ext cx="8667750" cy="40005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  <a:cs typeface="+mn-cs"/>
              </a:rPr>
              <a:t>GASTROINTESTINAL  (GA1)</a:t>
            </a:r>
            <a:endParaRPr lang="en-GB" sz="1600" dirty="0">
              <a:solidFill>
                <a:schemeClr val="accent1">
                  <a:lumMod val="75000"/>
                </a:schemeClr>
              </a:solidFill>
              <a:latin typeface="Arial Narrow" pitchFamily="34" charset="0"/>
              <a:cs typeface="+mn-cs"/>
            </a:endParaRPr>
          </a:p>
        </p:txBody>
      </p:sp>
      <p:sp>
        <p:nvSpPr>
          <p:cNvPr id="107523" name="Rectangle 2">
            <a:extLst>
              <a:ext uri="{FF2B5EF4-FFF2-40B4-BE49-F238E27FC236}">
                <a16:creationId xmlns:a16="http://schemas.microsoft.com/office/drawing/2014/main" id="{8F96E91E-3F4C-471A-AADB-DE51DF87C2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1484313"/>
            <a:ext cx="8667750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pt-BR" altLang="pt-BR" sz="1600" b="1">
              <a:latin typeface="Arial Narrow" panose="020B060602020203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1600" b="1">
                <a:latin typeface="Arial Narrow" panose="020B0606020202030204" pitchFamily="34" charset="0"/>
              </a:rPr>
              <a:t>Eliminação de alimentos com base em anticorpos IgG em Síndrome do Intestino Irritável: um ensaio clínico randomizado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GB" altLang="pt-BR" sz="1000">
              <a:latin typeface="Arial Narrow" panose="020B060602020203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pt-BR" sz="1600">
                <a:solidFill>
                  <a:srgbClr val="64B034"/>
                </a:solidFill>
                <a:latin typeface="Arial Narrow" panose="020B0606020202030204" pitchFamily="34" charset="0"/>
              </a:rPr>
              <a:t>W Atkinson, T A Sheldon, N Shaath, PJ Whorwell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pt-BR" sz="1600">
                <a:solidFill>
                  <a:srgbClr val="64B034"/>
                </a:solidFill>
                <a:latin typeface="Arial Narrow" panose="020B0606020202030204" pitchFamily="34" charset="0"/>
              </a:rPr>
              <a:t>Gut 2004:53 1459-1464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12742E-B37A-42E6-9C90-B0C9485A97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87725" y="3121025"/>
            <a:ext cx="2381250" cy="3092450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>
            <a:extLst>
              <a:ext uri="{FF2B5EF4-FFF2-40B4-BE49-F238E27FC236}">
                <a16:creationId xmlns:a16="http://schemas.microsoft.com/office/drawing/2014/main" id="{2D8CFBF9-29D4-4F2E-AA84-5ACEE0E010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8" y="942975"/>
            <a:ext cx="8667750" cy="40005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  <a:cs typeface="+mn-cs"/>
              </a:rPr>
              <a:t>GASTROINTESTINAL  (GA1)</a:t>
            </a:r>
            <a:endParaRPr lang="en-GB" sz="1600" dirty="0">
              <a:solidFill>
                <a:schemeClr val="accent1">
                  <a:lumMod val="75000"/>
                </a:schemeClr>
              </a:solidFill>
              <a:latin typeface="Arial Narrow" pitchFamily="34" charset="0"/>
              <a:cs typeface="+mn-cs"/>
            </a:endParaRPr>
          </a:p>
        </p:txBody>
      </p:sp>
      <p:sp>
        <p:nvSpPr>
          <p:cNvPr id="108547" name="Rectangle 2">
            <a:extLst>
              <a:ext uri="{FF2B5EF4-FFF2-40B4-BE49-F238E27FC236}">
                <a16:creationId xmlns:a16="http://schemas.microsoft.com/office/drawing/2014/main" id="{D7DCD817-9289-4037-BC47-2F4E301F1A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1376363"/>
            <a:ext cx="8667750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pt-BR" altLang="pt-BR" sz="1600" b="1">
              <a:latin typeface="Arial Narrow" panose="020B060602020203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1600" b="1">
                <a:latin typeface="Arial Narrow" panose="020B0606020202030204" pitchFamily="34" charset="0"/>
              </a:rPr>
              <a:t>Eliminação de alimentos com base em anticorpos IgG em Síndrome do Intestino Irritável: um ensaio clínico randomizado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GB" altLang="pt-BR" sz="1000">
              <a:latin typeface="Arial Narrow" panose="020B060602020203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pt-BR" sz="1600">
                <a:solidFill>
                  <a:srgbClr val="64B034"/>
                </a:solidFill>
                <a:latin typeface="Arial Narrow" panose="020B0606020202030204" pitchFamily="34" charset="0"/>
              </a:rPr>
              <a:t>W Atkinson, T A Sheldon, N Shaath, PJ Whorwell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pt-BR" sz="1600">
                <a:solidFill>
                  <a:srgbClr val="64B034"/>
                </a:solidFill>
                <a:latin typeface="Arial Narrow" panose="020B0606020202030204" pitchFamily="34" charset="0"/>
              </a:rPr>
              <a:t>Gut 2004:53 1459-1464</a:t>
            </a:r>
          </a:p>
        </p:txBody>
      </p:sp>
      <p:sp>
        <p:nvSpPr>
          <p:cNvPr id="4" name="Rounded Rectangle 5">
            <a:extLst>
              <a:ext uri="{FF2B5EF4-FFF2-40B4-BE49-F238E27FC236}">
                <a16:creationId xmlns:a16="http://schemas.microsoft.com/office/drawing/2014/main" id="{D5ADFC6F-CFC1-42BF-81F5-EF9B98A350FD}"/>
              </a:ext>
            </a:extLst>
          </p:cNvPr>
          <p:cNvSpPr/>
          <p:nvPr/>
        </p:nvSpPr>
        <p:spPr bwMode="auto">
          <a:xfrm>
            <a:off x="871538" y="3206750"/>
            <a:ext cx="7423150" cy="2886075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5" name="Rounded Rectangle 5">
            <a:extLst>
              <a:ext uri="{FF2B5EF4-FFF2-40B4-BE49-F238E27FC236}">
                <a16:creationId xmlns:a16="http://schemas.microsoft.com/office/drawing/2014/main" id="{155F2942-66E9-4A08-9396-6C6BE1E12C29}"/>
              </a:ext>
            </a:extLst>
          </p:cNvPr>
          <p:cNvSpPr/>
          <p:nvPr/>
        </p:nvSpPr>
        <p:spPr bwMode="auto">
          <a:xfrm>
            <a:off x="871538" y="2790825"/>
            <a:ext cx="7423150" cy="3887788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08550" name="Rectangle 6">
            <a:extLst>
              <a:ext uri="{FF2B5EF4-FFF2-40B4-BE49-F238E27FC236}">
                <a16:creationId xmlns:a16="http://schemas.microsoft.com/office/drawing/2014/main" id="{60631431-9C1E-49C7-8ECA-4251B22B81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6013" y="2708275"/>
            <a:ext cx="7083425" cy="397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92D050"/>
              </a:buClr>
              <a:buFont typeface="Wingdings" panose="05000000000000000000" pitchFamily="2" charset="2"/>
              <a:buChar char="Ø"/>
            </a:pPr>
            <a:endParaRPr lang="pt-BR" altLang="pt-BR" sz="1800">
              <a:latin typeface="Arial Narrow" panose="020B0606020202030204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92D050"/>
              </a:buClr>
              <a:buFont typeface="Wingdings" panose="05000000000000000000" pitchFamily="2" charset="2"/>
              <a:buChar char="Ø"/>
            </a:pPr>
            <a:r>
              <a:rPr lang="pt-BR" altLang="pt-BR" sz="1800">
                <a:latin typeface="Arial Narrow" panose="020B0606020202030204" pitchFamily="34" charset="0"/>
              </a:rPr>
              <a:t>Para avaliar o potencial terapêutico de eliminação de itens da dieta baseada na presença de anticorpos IgG para alimentos</a:t>
            </a:r>
          </a:p>
          <a:p>
            <a:pPr eaLnBrk="1" hangingPunct="1">
              <a:spcBef>
                <a:spcPct val="0"/>
              </a:spcBef>
              <a:buClr>
                <a:srgbClr val="92D050"/>
              </a:buClr>
              <a:buFont typeface="Wingdings" panose="05000000000000000000" pitchFamily="2" charset="2"/>
              <a:buChar char="Ø"/>
            </a:pPr>
            <a:r>
              <a:rPr lang="pt-BR" altLang="pt-BR" sz="1800">
                <a:latin typeface="Arial Narrow" panose="020B0606020202030204" pitchFamily="34" charset="0"/>
              </a:rPr>
              <a:t>Estudo três meses - 150 pacientes ambulatoriais com SII</a:t>
            </a:r>
          </a:p>
          <a:p>
            <a:pPr eaLnBrk="1" hangingPunct="1">
              <a:spcBef>
                <a:spcPct val="0"/>
              </a:spcBef>
              <a:buClr>
                <a:srgbClr val="92D050"/>
              </a:buClr>
              <a:buFont typeface="Wingdings" panose="05000000000000000000" pitchFamily="2" charset="2"/>
              <a:buChar char="Ø"/>
            </a:pPr>
            <a:r>
              <a:rPr lang="pt-BR" altLang="pt-BR" sz="1800">
                <a:latin typeface="Arial Narrow" panose="020B0606020202030204" pitchFamily="34" charset="0"/>
              </a:rPr>
              <a:t>Dieta excluindo todos os alimentos a que tinha elevado anticorpos IgG ou uma dieta farsa excluindo o mesmo número de alimentos, mas não aqueles a que eles tinham reações com anticorpos</a:t>
            </a:r>
          </a:p>
          <a:p>
            <a:pPr eaLnBrk="1" hangingPunct="1">
              <a:spcBef>
                <a:spcPct val="0"/>
              </a:spcBef>
              <a:buClr>
                <a:srgbClr val="92D050"/>
              </a:buClr>
              <a:buFont typeface="Wingdings" panose="05000000000000000000" pitchFamily="2" charset="2"/>
              <a:buChar char="Ø"/>
            </a:pPr>
            <a:r>
              <a:rPr lang="pt-BR" altLang="pt-BR" sz="1800">
                <a:latin typeface="Arial Narrow" panose="020B0606020202030204" pitchFamily="34" charset="0"/>
              </a:rPr>
              <a:t>As medidas adotadas - mudança na gravidade dos sintomas SII e dezenas de avaliações globais</a:t>
            </a:r>
          </a:p>
          <a:p>
            <a:pPr eaLnBrk="1" hangingPunct="1">
              <a:spcBef>
                <a:spcPct val="0"/>
              </a:spcBef>
              <a:buClr>
                <a:srgbClr val="92D050"/>
              </a:buClr>
              <a:buFont typeface="Wingdings" panose="05000000000000000000" pitchFamily="2" charset="2"/>
              <a:buChar char="Ø"/>
            </a:pPr>
            <a:r>
              <a:rPr lang="pt-BR" altLang="pt-BR" sz="1800">
                <a:latin typeface="Arial Narrow" panose="020B0606020202030204" pitchFamily="34" charset="0"/>
              </a:rPr>
              <a:t>A verdadeira dieta resultou em 26% maior redução no escore de sintomas do que a dieta farsa</a:t>
            </a:r>
          </a:p>
          <a:p>
            <a:pPr eaLnBrk="1" hangingPunct="1">
              <a:spcBef>
                <a:spcPct val="0"/>
              </a:spcBef>
              <a:buClr>
                <a:srgbClr val="92D050"/>
              </a:buClr>
              <a:buFont typeface="Wingdings" panose="05000000000000000000" pitchFamily="2" charset="2"/>
              <a:buChar char="Ø"/>
            </a:pPr>
            <a:r>
              <a:rPr lang="pt-BR" altLang="pt-BR" sz="1800">
                <a:latin typeface="Arial Narrow" panose="020B0606020202030204" pitchFamily="34" charset="0"/>
              </a:rPr>
              <a:t>Relaxar a dieta levou a 24% maior deterioração nos sintomas</a:t>
            </a:r>
          </a:p>
          <a:p>
            <a:pPr eaLnBrk="1" hangingPunct="1">
              <a:spcBef>
                <a:spcPct val="0"/>
              </a:spcBef>
              <a:buClr>
                <a:srgbClr val="92D050"/>
              </a:buClr>
              <a:buFont typeface="Wingdings" panose="05000000000000000000" pitchFamily="2" charset="2"/>
              <a:buChar char="Ø"/>
            </a:pPr>
            <a:r>
              <a:rPr lang="pt-BR" altLang="pt-BR" sz="1800">
                <a:latin typeface="Arial Narrow" panose="020B0606020202030204" pitchFamily="34" charset="0"/>
              </a:rPr>
              <a:t>Eliminação de alimentos com base em anticorpos IgG é  eficaz na redução dos sintomas da SII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>
            <a:extLst>
              <a:ext uri="{FF2B5EF4-FFF2-40B4-BE49-F238E27FC236}">
                <a16:creationId xmlns:a16="http://schemas.microsoft.com/office/drawing/2014/main" id="{AF104D2F-3B14-4F80-A4BC-59D1F1F30B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4475" y="1454150"/>
            <a:ext cx="8655050" cy="40005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00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  <a:cs typeface="+mn-cs"/>
              </a:rPr>
              <a:t>GASTROINTESTINAL  (GA5)</a:t>
            </a:r>
          </a:p>
        </p:txBody>
      </p:sp>
      <p:sp>
        <p:nvSpPr>
          <p:cNvPr id="109571" name="Rectangle 2">
            <a:extLst>
              <a:ext uri="{FF2B5EF4-FFF2-40B4-BE49-F238E27FC236}">
                <a16:creationId xmlns:a16="http://schemas.microsoft.com/office/drawing/2014/main" id="{50C523D2-E58F-453E-9DF6-F211743CD9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4475" y="2006600"/>
            <a:ext cx="8655050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pt-BR" altLang="pt-BR" sz="1600" b="1">
              <a:latin typeface="Arial Narrow" panose="020B060602020203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1600" b="1">
                <a:latin typeface="Arial Narrow" panose="020B0606020202030204" pitchFamily="34" charset="0"/>
              </a:rPr>
              <a:t>Relevância clínica de anticorpos IgG contra antígenos alimentares na doença de Crohn: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pt-BR" sz="1600" b="1">
                <a:latin typeface="Arial Narrow" panose="020B0606020202030204" pitchFamily="34" charset="0"/>
              </a:rPr>
              <a:t>Estudo de intervenção na dieta duplo cego cruzado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GB" altLang="pt-BR" sz="1000">
              <a:latin typeface="Arial Narrow" panose="020B060602020203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pt-BR" sz="1600">
                <a:solidFill>
                  <a:srgbClr val="7EB83B"/>
                </a:solidFill>
                <a:latin typeface="Arial Narrow" panose="020B0606020202030204" pitchFamily="34" charset="0"/>
              </a:rPr>
              <a:t>Bentz, Hausmann, Piberger, Kellermeier, Paul, Held, Falk, Obermeier, Fried, Schölmerich, Rogler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pt-BR" sz="1600">
                <a:solidFill>
                  <a:srgbClr val="7EB83B"/>
                </a:solidFill>
                <a:latin typeface="Arial Narrow" panose="020B0606020202030204" pitchFamily="34" charset="0"/>
              </a:rPr>
              <a:t>Digestion 2010;81:252–264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32CBAE64-D4FE-431A-AA04-A29410A34A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13138" y="3468688"/>
            <a:ext cx="2117725" cy="2805112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5">
            <a:extLst>
              <a:ext uri="{FF2B5EF4-FFF2-40B4-BE49-F238E27FC236}">
                <a16:creationId xmlns:a16="http://schemas.microsoft.com/office/drawing/2014/main" id="{62F1F177-0CD9-4EBC-85BC-BD6BFFE190B3}"/>
              </a:ext>
            </a:extLst>
          </p:cNvPr>
          <p:cNvSpPr/>
          <p:nvPr/>
        </p:nvSpPr>
        <p:spPr bwMode="auto">
          <a:xfrm>
            <a:off x="871538" y="3357563"/>
            <a:ext cx="7423150" cy="2951162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10595" name="Rectangle 6">
            <a:extLst>
              <a:ext uri="{FF2B5EF4-FFF2-40B4-BE49-F238E27FC236}">
                <a16:creationId xmlns:a16="http://schemas.microsoft.com/office/drawing/2014/main" id="{962BF28B-DC95-4A5F-848E-201EC1E5B4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6013" y="3573463"/>
            <a:ext cx="7083425" cy="258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92D050"/>
              </a:buClr>
              <a:buFont typeface="Wingdings" panose="05000000000000000000" pitchFamily="2" charset="2"/>
              <a:buChar char="Ø"/>
            </a:pPr>
            <a:r>
              <a:rPr lang="pt-BR" altLang="pt-BR" sz="1800">
                <a:latin typeface="Arial Narrow" panose="020B0606020202030204" pitchFamily="34" charset="0"/>
              </a:rPr>
              <a:t>As respostas imunes contra antígenos de alimentos pode ser uma razão para a perpetuação da inflamação associada com a doença de (CD) de Crohn </a:t>
            </a:r>
          </a:p>
          <a:p>
            <a:pPr eaLnBrk="1" hangingPunct="1">
              <a:spcBef>
                <a:spcPct val="0"/>
              </a:spcBef>
              <a:buClr>
                <a:srgbClr val="92D050"/>
              </a:buClr>
              <a:buFont typeface="Wingdings" panose="05000000000000000000" pitchFamily="2" charset="2"/>
              <a:buChar char="Ø"/>
            </a:pPr>
            <a:r>
              <a:rPr lang="pt-BR" altLang="pt-BR" sz="1800">
                <a:latin typeface="Arial Narrow" panose="020B0606020202030204" pitchFamily="34" charset="0"/>
              </a:rPr>
              <a:t>79 pacientes com DC e 20 controles saudáveis ​​foram testados para anticorpos IgG de alimentos </a:t>
            </a:r>
          </a:p>
          <a:p>
            <a:pPr eaLnBrk="1" hangingPunct="1">
              <a:spcBef>
                <a:spcPct val="0"/>
              </a:spcBef>
              <a:buClr>
                <a:srgbClr val="92D050"/>
              </a:buClr>
              <a:buFont typeface="Wingdings" panose="05000000000000000000" pitchFamily="2" charset="2"/>
              <a:buChar char="Ø"/>
            </a:pPr>
            <a:r>
              <a:rPr lang="pt-BR" altLang="pt-BR" sz="1800">
                <a:latin typeface="Arial Narrow" panose="020B0606020202030204" pitchFamily="34" charset="0"/>
              </a:rPr>
              <a:t>Com base nos anticorpos IgG, uma intervenção nutricional foi planejado </a:t>
            </a:r>
          </a:p>
          <a:p>
            <a:pPr eaLnBrk="1" hangingPunct="1">
              <a:spcBef>
                <a:spcPct val="0"/>
              </a:spcBef>
              <a:buClr>
                <a:srgbClr val="92D050"/>
              </a:buClr>
              <a:buFont typeface="Wingdings" panose="05000000000000000000" pitchFamily="2" charset="2"/>
              <a:buChar char="Ø"/>
            </a:pPr>
            <a:r>
              <a:rPr lang="pt-BR" altLang="pt-BR" sz="1800">
                <a:latin typeface="Arial Narrow" panose="020B0606020202030204" pitchFamily="34" charset="0"/>
              </a:rPr>
              <a:t>84% dos pacientes tinham anticorpos IgG contra o queijo processado e levedura </a:t>
            </a:r>
          </a:p>
          <a:p>
            <a:pPr eaLnBrk="1" hangingPunct="1">
              <a:spcBef>
                <a:spcPct val="0"/>
              </a:spcBef>
              <a:buClr>
                <a:srgbClr val="92D050"/>
              </a:buClr>
              <a:buFont typeface="Wingdings" panose="05000000000000000000" pitchFamily="2" charset="2"/>
              <a:buChar char="Ø"/>
            </a:pPr>
            <a:r>
              <a:rPr lang="pt-BR" altLang="pt-BR" sz="1800">
                <a:latin typeface="Arial Narrow" panose="020B0606020202030204" pitchFamily="34" charset="0"/>
              </a:rPr>
              <a:t>Freqüência de evacuações diárias diminuiu 11% </a:t>
            </a:r>
          </a:p>
          <a:p>
            <a:pPr eaLnBrk="1" hangingPunct="1">
              <a:spcBef>
                <a:spcPct val="0"/>
              </a:spcBef>
              <a:buClr>
                <a:srgbClr val="92D050"/>
              </a:buClr>
              <a:buFont typeface="Wingdings" panose="05000000000000000000" pitchFamily="2" charset="2"/>
              <a:buChar char="Ø"/>
            </a:pPr>
            <a:r>
              <a:rPr lang="pt-BR" altLang="pt-BR" sz="1800">
                <a:latin typeface="Arial Narrow" panose="020B0606020202030204" pitchFamily="34" charset="0"/>
              </a:rPr>
              <a:t>Dor abdominal reduzida e bem-estar geral melhorou</a:t>
            </a:r>
          </a:p>
        </p:txBody>
      </p:sp>
      <p:sp>
        <p:nvSpPr>
          <p:cNvPr id="4" name="Rectangle 13">
            <a:extLst>
              <a:ext uri="{FF2B5EF4-FFF2-40B4-BE49-F238E27FC236}">
                <a16:creationId xmlns:a16="http://schemas.microsoft.com/office/drawing/2014/main" id="{F428593F-11CC-473D-AA63-DA73DFBF48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4475" y="1454150"/>
            <a:ext cx="8655050" cy="40005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00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  <a:cs typeface="+mn-cs"/>
              </a:rPr>
              <a:t>GASTROINTESTINAL  (GA5)</a:t>
            </a:r>
          </a:p>
        </p:txBody>
      </p:sp>
      <p:sp>
        <p:nvSpPr>
          <p:cNvPr id="110597" name="Rectangle 2">
            <a:extLst>
              <a:ext uri="{FF2B5EF4-FFF2-40B4-BE49-F238E27FC236}">
                <a16:creationId xmlns:a16="http://schemas.microsoft.com/office/drawing/2014/main" id="{3EB0188F-21F6-4F04-B2A0-BCF5DA3FAE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1773238"/>
            <a:ext cx="8655050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pt-BR" altLang="pt-BR" sz="1600" b="1">
              <a:latin typeface="Arial Narrow" panose="020B060602020203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1600" b="1">
                <a:latin typeface="Arial Narrow" panose="020B0606020202030204" pitchFamily="34" charset="0"/>
              </a:rPr>
              <a:t>Relevância clínica de anticorpos IgG contra antígenos alimentares na doença de Crohn: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pt-BR" sz="1600" b="1">
                <a:latin typeface="Arial Narrow" panose="020B0606020202030204" pitchFamily="34" charset="0"/>
              </a:rPr>
              <a:t>Estudo de intervenção na dieta duplo cego cruzado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GB" altLang="pt-BR" sz="1000">
              <a:latin typeface="Arial Narrow" panose="020B060602020203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pt-BR" sz="1600">
                <a:solidFill>
                  <a:srgbClr val="7EB83B"/>
                </a:solidFill>
                <a:latin typeface="Arial Narrow" panose="020B0606020202030204" pitchFamily="34" charset="0"/>
              </a:rPr>
              <a:t>Bentz, Hausmann, Piberger, Kellermeier, Paul, Held, Falk, Obermeier, Fried, Schölmerich, Rogler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pt-BR" sz="1600">
                <a:solidFill>
                  <a:srgbClr val="7EB83B"/>
                </a:solidFill>
                <a:latin typeface="Arial Narrow" panose="020B0606020202030204" pitchFamily="34" charset="0"/>
              </a:rPr>
              <a:t>Digestion 2010;81:252–264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>
            <a:extLst>
              <a:ext uri="{FF2B5EF4-FFF2-40B4-BE49-F238E27FC236}">
                <a16:creationId xmlns:a16="http://schemas.microsoft.com/office/drawing/2014/main" id="{032907AB-B950-4DE1-98CE-CD0F93250E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4475" y="1454150"/>
            <a:ext cx="8655050" cy="40005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  <a:cs typeface="+mn-cs"/>
              </a:rPr>
              <a:t>GASTROINTESTINAL  (GA6)</a:t>
            </a:r>
            <a:endParaRPr lang="en-GB" sz="1600" dirty="0">
              <a:solidFill>
                <a:schemeClr val="accent1">
                  <a:lumMod val="75000"/>
                </a:schemeClr>
              </a:solidFill>
              <a:latin typeface="Arial Narrow" pitchFamily="34" charset="0"/>
              <a:cs typeface="+mn-cs"/>
            </a:endParaRPr>
          </a:p>
        </p:txBody>
      </p:sp>
      <p:sp>
        <p:nvSpPr>
          <p:cNvPr id="111619" name="Rectangle 2">
            <a:extLst>
              <a:ext uri="{FF2B5EF4-FFF2-40B4-BE49-F238E27FC236}">
                <a16:creationId xmlns:a16="http://schemas.microsoft.com/office/drawing/2014/main" id="{16397B87-5C4D-4FC0-AAFF-BE5EAEB283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4475" y="1943100"/>
            <a:ext cx="8655050" cy="108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ts val="1000"/>
              </a:spcAft>
              <a:buFontTx/>
              <a:buNone/>
            </a:pPr>
            <a:r>
              <a:rPr lang="en-GB" altLang="pt-BR" sz="1600" b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Tratando a Síndrome do Intestino Irritável com a eliminação de um alimento da dieta seguido de </a:t>
            </a:r>
          </a:p>
          <a:p>
            <a:pPr algn="ctr" eaLnBrk="1" hangingPunct="1">
              <a:spcBef>
                <a:spcPct val="0"/>
              </a:spcBef>
              <a:spcAft>
                <a:spcPts val="1000"/>
              </a:spcAft>
              <a:buFontTx/>
              <a:buNone/>
            </a:pPr>
            <a:r>
              <a:rPr lang="en-GB" altLang="pt-BR" sz="1600" b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desafio de alimentos e probióticos</a:t>
            </a:r>
          </a:p>
          <a:p>
            <a:pPr algn="ctr" eaLnBrk="1" hangingPunct="1">
              <a:spcBef>
                <a:spcPct val="0"/>
              </a:spcBef>
              <a:spcAft>
                <a:spcPts val="1000"/>
              </a:spcAft>
              <a:buFontTx/>
              <a:buNone/>
            </a:pPr>
            <a:r>
              <a:rPr lang="en-GB" altLang="pt-BR" sz="1600">
                <a:solidFill>
                  <a:srgbClr val="7EB83B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Drisko, Bischoff, Hall, McCallum.  Journal of the American College of Nutrition, Vol. 25, No. 6, 514–522 (2006)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5A4D1A65-AEBB-4670-A125-334B2F79DE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76625" y="3411538"/>
            <a:ext cx="2189163" cy="2895600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oup 5">
            <a:extLst>
              <a:ext uri="{FF2B5EF4-FFF2-40B4-BE49-F238E27FC236}">
                <a16:creationId xmlns:a16="http://schemas.microsoft.com/office/drawing/2014/main" id="{42A20682-ADE5-4627-BD30-60BE15F46C35}"/>
              </a:ext>
            </a:extLst>
          </p:cNvPr>
          <p:cNvGraphicFramePr>
            <a:graphicFrameLocks noGrp="1"/>
          </p:cNvGraphicFramePr>
          <p:nvPr/>
        </p:nvGraphicFramePr>
        <p:xfrm>
          <a:off x="766763" y="2124075"/>
          <a:ext cx="7581900" cy="2773364"/>
        </p:xfrm>
        <a:graphic>
          <a:graphicData uri="http://schemas.openxmlformats.org/drawingml/2006/table">
            <a:tbl>
              <a:tblPr/>
              <a:tblGrid>
                <a:gridCol w="3670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7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779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779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779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42674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Narrow" pitchFamily="34" charset="0"/>
                        </a:rPr>
                        <a:t>PROPRIEDADE</a:t>
                      </a:r>
                      <a:endParaRPr kumimoji="0" lang="de-DE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25" marB="45725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4B03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Narrow" pitchFamily="34" charset="0"/>
                        </a:rPr>
                        <a:t>IgG1</a:t>
                      </a:r>
                      <a:endParaRPr kumimoji="0" lang="de-DE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25" marB="45725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4B03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Narrow" pitchFamily="34" charset="0"/>
                        </a:rPr>
                        <a:t>IgG2</a:t>
                      </a:r>
                      <a:endParaRPr kumimoji="0" lang="de-DE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25" marB="45725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4B03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Narrow" pitchFamily="34" charset="0"/>
                        </a:rPr>
                        <a:t>IgG3</a:t>
                      </a:r>
                      <a:endParaRPr kumimoji="0" lang="de-DE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25" marB="45725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4B03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Narrow" pitchFamily="34" charset="0"/>
                        </a:rPr>
                        <a:t>IgG4</a:t>
                      </a:r>
                      <a:endParaRPr kumimoji="0" lang="de-DE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25" marB="45725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4B03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613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latin typeface="Arial Narrow" pitchFamily="34" charset="0"/>
                        </a:rPr>
                        <a:t>Neutralização</a:t>
                      </a: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25" marB="45725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latin typeface="Arial Narrow" pitchFamily="34" charset="0"/>
                        </a:rPr>
                        <a:t>++</a:t>
                      </a: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25" marB="45725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latin typeface="Arial Narrow" pitchFamily="34" charset="0"/>
                        </a:rPr>
                        <a:t>++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25" marB="45725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latin typeface="Arial Narrow" pitchFamily="34" charset="0"/>
                        </a:rPr>
                        <a:t>++</a:t>
                      </a: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25" marB="45725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latin typeface="Arial Narrow" pitchFamily="34" charset="0"/>
                        </a:rPr>
                        <a:t>++</a:t>
                      </a: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25" marB="45725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613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pt-PT" sz="1800" dirty="0">
                          <a:latin typeface="Arial Narrow" pitchFamily="34" charset="0"/>
                        </a:rPr>
                        <a:t>A ativação da via complemento</a:t>
                      </a: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25" marB="45725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++</a:t>
                      </a:r>
                      <a:endParaRPr kumimoji="0" lang="de-DE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25" marB="45725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+</a:t>
                      </a: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25" marB="45725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+++</a:t>
                      </a:r>
                      <a:endParaRPr kumimoji="0" lang="de-DE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25" marB="45725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25" marB="45725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613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Opsonização</a:t>
                      </a: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25" marB="45725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+++</a:t>
                      </a:r>
                      <a:endParaRPr kumimoji="0" lang="de-DE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25" marB="45725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+</a:t>
                      </a: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25" marB="45725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++</a:t>
                      </a:r>
                      <a:endParaRPr kumimoji="0" lang="de-DE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25" marB="45725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25" marB="45725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613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Ligação com macrófagos</a:t>
                      </a: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25" marB="45725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++</a:t>
                      </a: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25" marB="45725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+</a:t>
                      </a: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25" marB="45725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+++</a:t>
                      </a: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25" marB="45725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++</a:t>
                      </a: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25" marB="45725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613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Ligação com neutrófilos</a:t>
                      </a:r>
                    </a:p>
                  </a:txBody>
                  <a:tcPr marT="45725" marB="45725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+</a:t>
                      </a: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25" marB="45725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25" marB="45725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+</a:t>
                      </a: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25" marB="45725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25" marB="45725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Text Box 2">
            <a:extLst>
              <a:ext uri="{FF2B5EF4-FFF2-40B4-BE49-F238E27FC236}">
                <a16:creationId xmlns:a16="http://schemas.microsoft.com/office/drawing/2014/main" id="{5A0E4862-57EB-4D84-AC93-7653905130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6600" y="5322888"/>
            <a:ext cx="5330281" cy="369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8" tIns="45714" rIns="91428" bIns="45714"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64B034"/>
              </a:buClr>
              <a:buFont typeface="Wingdings" panose="05000000000000000000" pitchFamily="2" charset="2"/>
              <a:buChar char="Ø"/>
            </a:pPr>
            <a:r>
              <a:rPr lang="en-GB" altLang="pt-BR" sz="1800" dirty="0">
                <a:latin typeface="Arial Narrow" panose="020B0606020202030204" pitchFamily="34" charset="0"/>
              </a:rPr>
              <a:t> </a:t>
            </a:r>
            <a:r>
              <a:rPr lang="en-GB" altLang="pt-BR" sz="1800" b="1" dirty="0">
                <a:latin typeface="Arial Narrow" panose="020B0606020202030204" pitchFamily="34" charset="0"/>
              </a:rPr>
              <a:t>IgG1 e IgG3 </a:t>
            </a:r>
            <a:r>
              <a:rPr lang="en-GB" altLang="pt-BR" sz="1800" dirty="0" err="1">
                <a:latin typeface="Arial Narrow" panose="020B0606020202030204" pitchFamily="34" charset="0"/>
              </a:rPr>
              <a:t>tem</a:t>
            </a:r>
            <a:r>
              <a:rPr lang="en-GB" altLang="pt-BR" sz="1800" dirty="0">
                <a:latin typeface="Arial Narrow" panose="020B0606020202030204" pitchFamily="34" charset="0"/>
              </a:rPr>
              <a:t> fortes </a:t>
            </a:r>
            <a:r>
              <a:rPr lang="en-GB" altLang="pt-BR" sz="1800" b="1" dirty="0" err="1">
                <a:solidFill>
                  <a:srgbClr val="FF0000"/>
                </a:solidFill>
                <a:latin typeface="Arial Narrow" panose="020B0606020202030204" pitchFamily="34" charset="0"/>
              </a:rPr>
              <a:t>propriedades</a:t>
            </a:r>
            <a:r>
              <a:rPr lang="en-GB" altLang="pt-BR" sz="1800" b="1" dirty="0">
                <a:solidFill>
                  <a:srgbClr val="FF0000"/>
                </a:solidFill>
                <a:latin typeface="Arial Narrow" panose="020B0606020202030204" pitchFamily="34" charset="0"/>
              </a:rPr>
              <a:t> </a:t>
            </a:r>
            <a:r>
              <a:rPr lang="en-GB" altLang="pt-BR" sz="1800" b="1" dirty="0" err="1">
                <a:solidFill>
                  <a:srgbClr val="FF0000"/>
                </a:solidFill>
                <a:latin typeface="Arial Narrow" panose="020B0606020202030204" pitchFamily="34" charset="0"/>
              </a:rPr>
              <a:t>pró-inflamatórias</a:t>
            </a:r>
            <a:endParaRPr lang="en-GB" altLang="pt-BR" sz="1800" b="1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C4AF743-0065-4100-AF46-2F5457653F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6600" y="5807251"/>
            <a:ext cx="62515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64B034"/>
              </a:buClr>
              <a:buFont typeface="Wingdings" panose="05000000000000000000" pitchFamily="2" charset="2"/>
              <a:buChar char="Ø"/>
            </a:pPr>
            <a:r>
              <a:rPr lang="en-GB" altLang="pt-BR" sz="1800" b="1" dirty="0">
                <a:solidFill>
                  <a:srgbClr val="FF0000"/>
                </a:solidFill>
                <a:latin typeface="Arial Narrow" panose="020B0606020202030204" pitchFamily="34" charset="0"/>
              </a:rPr>
              <a:t> IgG4 </a:t>
            </a:r>
            <a:r>
              <a:rPr lang="en-GB" altLang="pt-BR" sz="1800" dirty="0" err="1">
                <a:latin typeface="Arial Narrow" panose="020B0606020202030204" pitchFamily="34" charset="0"/>
              </a:rPr>
              <a:t>tem</a:t>
            </a:r>
            <a:r>
              <a:rPr lang="en-GB" altLang="pt-BR" sz="1800" dirty="0">
                <a:latin typeface="Arial Narrow" panose="020B0606020202030204" pitchFamily="34" charset="0"/>
              </a:rPr>
              <a:t> </a:t>
            </a:r>
            <a:r>
              <a:rPr lang="en-GB" altLang="pt-BR" sz="1800" dirty="0" err="1">
                <a:latin typeface="Arial Narrow" panose="020B0606020202030204" pitchFamily="34" charset="0"/>
              </a:rPr>
              <a:t>proteção</a:t>
            </a:r>
            <a:r>
              <a:rPr lang="en-GB" altLang="pt-BR" sz="1800" b="1" dirty="0">
                <a:solidFill>
                  <a:srgbClr val="FF0000"/>
                </a:solidFill>
                <a:latin typeface="Arial Narrow" panose="020B0606020202030204" pitchFamily="34" charset="0"/>
              </a:rPr>
              <a:t>, </a:t>
            </a:r>
            <a:r>
              <a:rPr lang="en-GB" altLang="pt-BR" sz="1800" b="1" dirty="0" err="1">
                <a:solidFill>
                  <a:srgbClr val="FF0000"/>
                </a:solidFill>
                <a:latin typeface="Arial Narrow" panose="020B0606020202030204" pitchFamily="34" charset="0"/>
              </a:rPr>
              <a:t>propriedades</a:t>
            </a:r>
            <a:r>
              <a:rPr lang="en-GB" altLang="pt-BR" sz="1800" b="1" dirty="0">
                <a:solidFill>
                  <a:srgbClr val="FF0000"/>
                </a:solidFill>
                <a:latin typeface="Arial Narrow" panose="020B0606020202030204" pitchFamily="34" charset="0"/>
              </a:rPr>
              <a:t> anti-</a:t>
            </a:r>
            <a:r>
              <a:rPr lang="en-GB" altLang="pt-BR" sz="1800" b="1" dirty="0" err="1">
                <a:solidFill>
                  <a:srgbClr val="FF0000"/>
                </a:solidFill>
                <a:latin typeface="Arial Narrow" panose="020B0606020202030204" pitchFamily="34" charset="0"/>
              </a:rPr>
              <a:t>inflamatorias</a:t>
            </a:r>
            <a:endParaRPr lang="en-GB" altLang="pt-BR" sz="1800" b="1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9" name="Rectangle 60">
            <a:extLst>
              <a:ext uri="{FF2B5EF4-FFF2-40B4-BE49-F238E27FC236}">
                <a16:creationId xmlns:a16="http://schemas.microsoft.com/office/drawing/2014/main" id="{B4A92DFF-7FFE-4505-B494-78FEC4B7FE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1200" y="1492250"/>
            <a:ext cx="7721600" cy="4603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b="1" dirty="0" err="1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  <a:cs typeface="+mn-cs"/>
              </a:rPr>
              <a:t>Propriedades</a:t>
            </a:r>
            <a:r>
              <a:rPr lang="en-GB" sz="2400" b="1" dirty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  <a:cs typeface="+mn-cs"/>
              </a:rPr>
              <a:t> das subclasses </a:t>
            </a:r>
            <a:r>
              <a:rPr lang="en-GB" sz="2400" b="1" dirty="0" err="1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  <a:cs typeface="+mn-cs"/>
              </a:rPr>
              <a:t>IgG</a:t>
            </a:r>
            <a:endParaRPr lang="en-GB" b="1" dirty="0">
              <a:solidFill>
                <a:schemeClr val="accent1">
                  <a:lumMod val="75000"/>
                </a:schemeClr>
              </a:solidFill>
              <a:latin typeface="Arial Narrow" pitchFamily="34" charset="0"/>
              <a:cs typeface="+mn-cs"/>
            </a:endParaRP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5">
            <a:extLst>
              <a:ext uri="{FF2B5EF4-FFF2-40B4-BE49-F238E27FC236}">
                <a16:creationId xmlns:a16="http://schemas.microsoft.com/office/drawing/2014/main" id="{3C5A4552-2592-4271-BB6A-2E5E7D537073}"/>
              </a:ext>
            </a:extLst>
          </p:cNvPr>
          <p:cNvSpPr/>
          <p:nvPr/>
        </p:nvSpPr>
        <p:spPr bwMode="auto">
          <a:xfrm>
            <a:off x="900113" y="2997200"/>
            <a:ext cx="7421562" cy="333375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12643" name="Rectangle 6">
            <a:extLst>
              <a:ext uri="{FF2B5EF4-FFF2-40B4-BE49-F238E27FC236}">
                <a16:creationId xmlns:a16="http://schemas.microsoft.com/office/drawing/2014/main" id="{5A2DC7E8-031E-4E48-97C8-C97A63DD37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1550" y="3213100"/>
            <a:ext cx="7327900" cy="313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92D050"/>
              </a:buClr>
              <a:buFont typeface="Wingdings" panose="05000000000000000000" pitchFamily="2" charset="2"/>
              <a:buChar char="Ø"/>
            </a:pPr>
            <a:r>
              <a:rPr lang="pt-BR" altLang="pt-BR" sz="1800">
                <a:latin typeface="Arial Narrow" panose="020B0606020202030204" pitchFamily="34" charset="0"/>
              </a:rPr>
              <a:t>Objetivo era investigar o papel da intolerância alimentar em pacientes com SII </a:t>
            </a:r>
          </a:p>
          <a:p>
            <a:pPr eaLnBrk="1" hangingPunct="1">
              <a:spcBef>
                <a:spcPct val="0"/>
              </a:spcBef>
              <a:buClr>
                <a:srgbClr val="92D050"/>
              </a:buClr>
              <a:buFont typeface="Wingdings" panose="05000000000000000000" pitchFamily="2" charset="2"/>
              <a:buChar char="Ø"/>
            </a:pPr>
            <a:r>
              <a:rPr lang="pt-BR" altLang="pt-BR" sz="1800">
                <a:latin typeface="Arial Narrow" panose="020B0606020202030204" pitchFamily="34" charset="0"/>
              </a:rPr>
              <a:t>20 pacientes com SII que tinham falhado terapias médicas convencionais</a:t>
            </a:r>
          </a:p>
          <a:p>
            <a:pPr eaLnBrk="1" hangingPunct="1">
              <a:spcBef>
                <a:spcPct val="0"/>
              </a:spcBef>
              <a:buClr>
                <a:srgbClr val="92D050"/>
              </a:buClr>
              <a:buFont typeface="Wingdings" panose="05000000000000000000" pitchFamily="2" charset="2"/>
              <a:buChar char="Ø"/>
            </a:pPr>
            <a:r>
              <a:rPr lang="pt-BR" altLang="pt-BR" sz="1800">
                <a:latin typeface="Arial Narrow" panose="020B0606020202030204" pitchFamily="34" charset="0"/>
              </a:rPr>
              <a:t>Painéis de linha de base IgE e IgG alimento / molde e análise de fezes foram realizadas</a:t>
            </a:r>
          </a:p>
          <a:p>
            <a:pPr eaLnBrk="1" hangingPunct="1">
              <a:spcBef>
                <a:spcPct val="0"/>
              </a:spcBef>
              <a:buClr>
                <a:srgbClr val="92D050"/>
              </a:buClr>
              <a:buFont typeface="Wingdings" panose="05000000000000000000" pitchFamily="2" charset="2"/>
              <a:buChar char="Ø"/>
            </a:pPr>
            <a:r>
              <a:rPr lang="pt-BR" altLang="pt-BR" sz="1800">
                <a:latin typeface="Arial Narrow" panose="020B0606020202030204" pitchFamily="34" charset="0"/>
              </a:rPr>
              <a:t>Os pacientes foram submetidos dietas de eliminação de alimentos com base em seus resultados </a:t>
            </a:r>
            <a:endParaRPr lang="en-GB" altLang="pt-BR" sz="1800">
              <a:latin typeface="Arial Narrow" panose="020B0606020202030204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92D050"/>
              </a:buClr>
              <a:buFont typeface="Wingdings" panose="05000000000000000000" pitchFamily="2" charset="2"/>
              <a:buChar char="Ø"/>
            </a:pPr>
            <a:r>
              <a:rPr lang="pt-BR" altLang="pt-BR" sz="1800">
                <a:latin typeface="Arial Narrow" panose="020B0606020202030204" pitchFamily="34" charset="0"/>
              </a:rPr>
              <a:t>Níveis séircos elevados de IgG para alimentos foram detectados em 100% dos pacientes</a:t>
            </a:r>
          </a:p>
          <a:p>
            <a:pPr eaLnBrk="1" hangingPunct="1">
              <a:spcBef>
                <a:spcPct val="0"/>
              </a:spcBef>
              <a:buClr>
                <a:srgbClr val="92D050"/>
              </a:buClr>
              <a:buFont typeface="Wingdings" panose="05000000000000000000" pitchFamily="2" charset="2"/>
              <a:buChar char="Ø"/>
            </a:pPr>
            <a:r>
              <a:rPr lang="pt-BR" altLang="pt-BR" sz="1800">
                <a:latin typeface="Arial Narrow" panose="020B0606020202030204" pitchFamily="34" charset="0"/>
              </a:rPr>
              <a:t>Melhoria significativa após a eliminação e rotação de alimentos da dieta </a:t>
            </a:r>
          </a:p>
          <a:p>
            <a:pPr eaLnBrk="1" hangingPunct="1">
              <a:spcBef>
                <a:spcPct val="0"/>
              </a:spcBef>
              <a:buClr>
                <a:srgbClr val="92D050"/>
              </a:buClr>
              <a:buFont typeface="Wingdings" panose="05000000000000000000" pitchFamily="2" charset="2"/>
              <a:buChar char="Ø"/>
            </a:pPr>
            <a:r>
              <a:rPr lang="pt-BR" altLang="pt-BR" sz="1800">
                <a:latin typeface="Arial Narrow" panose="020B0606020202030204" pitchFamily="34" charset="0"/>
              </a:rPr>
              <a:t>Identificar sensibilidade alimentar em impactos SII em geral bem-estar e qualidade de vida</a:t>
            </a:r>
            <a:endParaRPr lang="en-GB" altLang="pt-BR" sz="1800">
              <a:latin typeface="Arial Narrow" panose="020B0606020202030204" pitchFamily="34" charset="0"/>
            </a:endParaRPr>
          </a:p>
        </p:txBody>
      </p:sp>
      <p:sp>
        <p:nvSpPr>
          <p:cNvPr id="4" name="Rectangle 13">
            <a:extLst>
              <a:ext uri="{FF2B5EF4-FFF2-40B4-BE49-F238E27FC236}">
                <a16:creationId xmlns:a16="http://schemas.microsoft.com/office/drawing/2014/main" id="{93A57DEC-5F15-4172-B9AC-27140FE776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4475" y="981075"/>
            <a:ext cx="8655050" cy="40005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  <a:cs typeface="+mn-cs"/>
              </a:rPr>
              <a:t>GASTROINTESTINAL  (GA6)</a:t>
            </a:r>
            <a:endParaRPr lang="en-GB" sz="1600" dirty="0">
              <a:solidFill>
                <a:schemeClr val="accent1">
                  <a:lumMod val="75000"/>
                </a:schemeClr>
              </a:solidFill>
              <a:latin typeface="Arial Narrow" pitchFamily="34" charset="0"/>
              <a:cs typeface="+mn-cs"/>
            </a:endParaRPr>
          </a:p>
        </p:txBody>
      </p:sp>
      <p:sp>
        <p:nvSpPr>
          <p:cNvPr id="112645" name="Rectangle 2">
            <a:extLst>
              <a:ext uri="{FF2B5EF4-FFF2-40B4-BE49-F238E27FC236}">
                <a16:creationId xmlns:a16="http://schemas.microsoft.com/office/drawing/2014/main" id="{352475EC-C067-403E-8681-BC534E3E52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4475" y="1470025"/>
            <a:ext cx="8655050" cy="108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ts val="1000"/>
              </a:spcAft>
              <a:buFontTx/>
              <a:buNone/>
            </a:pPr>
            <a:r>
              <a:rPr lang="en-GB" altLang="pt-BR" sz="1600" b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Tratando a Síndrome do Intestino Irritável com a eliminação de um alimento da dieta seguido de </a:t>
            </a:r>
          </a:p>
          <a:p>
            <a:pPr algn="ctr" eaLnBrk="1" hangingPunct="1">
              <a:spcBef>
                <a:spcPct val="0"/>
              </a:spcBef>
              <a:spcAft>
                <a:spcPts val="1000"/>
              </a:spcAft>
              <a:buFontTx/>
              <a:buNone/>
            </a:pPr>
            <a:r>
              <a:rPr lang="en-GB" altLang="pt-BR" sz="1600" b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desafio de alimentos e probióticos</a:t>
            </a:r>
          </a:p>
          <a:p>
            <a:pPr algn="ctr" eaLnBrk="1" hangingPunct="1">
              <a:spcBef>
                <a:spcPct val="0"/>
              </a:spcBef>
              <a:spcAft>
                <a:spcPts val="1000"/>
              </a:spcAft>
              <a:buFontTx/>
              <a:buNone/>
            </a:pPr>
            <a:r>
              <a:rPr lang="en-GB" altLang="pt-BR" sz="1600">
                <a:solidFill>
                  <a:srgbClr val="7EB83B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Drisko, Bischoff, Hall, McCallum.  Journal of the American College of Nutrition, Vol. 25, No. 6, 514–522 (2006)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>
            <a:extLst>
              <a:ext uri="{FF2B5EF4-FFF2-40B4-BE49-F238E27FC236}">
                <a16:creationId xmlns:a16="http://schemas.microsoft.com/office/drawing/2014/main" id="{7B01A4D4-DBFF-423C-B003-B988365F8F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4475" y="1389063"/>
            <a:ext cx="8642350" cy="40005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  <a:cs typeface="+mn-cs"/>
              </a:rPr>
              <a:t>ENXAQUECA (E2)</a:t>
            </a:r>
            <a:endParaRPr lang="en-GB" sz="1600" dirty="0">
              <a:solidFill>
                <a:schemeClr val="accent1">
                  <a:lumMod val="75000"/>
                </a:schemeClr>
              </a:solidFill>
              <a:latin typeface="Arial Narrow" pitchFamily="34" charset="0"/>
              <a:cs typeface="+mn-cs"/>
            </a:endParaRPr>
          </a:p>
        </p:txBody>
      </p:sp>
      <p:sp>
        <p:nvSpPr>
          <p:cNvPr id="113667" name="Rectangle 2">
            <a:extLst>
              <a:ext uri="{FF2B5EF4-FFF2-40B4-BE49-F238E27FC236}">
                <a16:creationId xmlns:a16="http://schemas.microsoft.com/office/drawing/2014/main" id="{11D5357D-3AF0-4997-9D61-3F3AE8DB82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1775" y="1878013"/>
            <a:ext cx="86550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1600" b="1">
                <a:latin typeface="Arial Narrow" panose="020B0606020202030204" pitchFamily="34" charset="0"/>
              </a:rPr>
              <a:t>Alergia alimentar mediada por anticorpos IgG associados com a enxaqueca em adultos</a:t>
            </a:r>
            <a:endParaRPr lang="en-GB" altLang="pt-BR" sz="1000">
              <a:latin typeface="Arial Narrow" panose="020B060602020203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pt-BR" sz="1600">
                <a:solidFill>
                  <a:srgbClr val="7EB83B"/>
                </a:solidFill>
                <a:latin typeface="Arial Narrow" panose="020B0606020202030204" pitchFamily="34" charset="0"/>
              </a:rPr>
              <a:t>Hernández, Pinto, Montiel.  Revista Alergia México 2007;54(5):162-8 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7E9197E7-8353-463E-8231-7004755936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68675" y="3013075"/>
            <a:ext cx="2493963" cy="3232150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>
            <a:extLst>
              <a:ext uri="{FF2B5EF4-FFF2-40B4-BE49-F238E27FC236}">
                <a16:creationId xmlns:a16="http://schemas.microsoft.com/office/drawing/2014/main" id="{BFE5899D-703E-498C-B72C-567AEF9AB1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4475" y="941388"/>
            <a:ext cx="8642350" cy="40005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  <a:cs typeface="+mn-cs"/>
              </a:rPr>
              <a:t>ENXAQUECA (E2)</a:t>
            </a:r>
            <a:endParaRPr lang="en-GB" sz="1600" dirty="0">
              <a:solidFill>
                <a:schemeClr val="accent1">
                  <a:lumMod val="75000"/>
                </a:schemeClr>
              </a:solidFill>
              <a:latin typeface="Arial Narrow" pitchFamily="34" charset="0"/>
              <a:cs typeface="+mn-cs"/>
            </a:endParaRPr>
          </a:p>
        </p:txBody>
      </p:sp>
      <p:sp>
        <p:nvSpPr>
          <p:cNvPr id="114691" name="Rectangle 2">
            <a:extLst>
              <a:ext uri="{FF2B5EF4-FFF2-40B4-BE49-F238E27FC236}">
                <a16:creationId xmlns:a16="http://schemas.microsoft.com/office/drawing/2014/main" id="{A1E4A4E1-808F-40C1-8951-D26EE759E1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1775" y="1325563"/>
            <a:ext cx="86550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1600" b="1">
                <a:latin typeface="Arial Narrow" panose="020B0606020202030204" pitchFamily="34" charset="0"/>
              </a:rPr>
              <a:t>Alergia alimentar mediada por anticorpos IgG associados com a enxaqueca em adultos</a:t>
            </a:r>
            <a:endParaRPr lang="en-GB" altLang="pt-BR" sz="1000">
              <a:latin typeface="Arial Narrow" panose="020B060602020203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pt-BR" sz="1600">
                <a:solidFill>
                  <a:srgbClr val="7EB83B"/>
                </a:solidFill>
                <a:latin typeface="Arial Narrow" panose="020B0606020202030204" pitchFamily="34" charset="0"/>
              </a:rPr>
              <a:t>Hernández, Pinto, Montiel.  Revista Alergia México 2007;54(5):162-8 </a:t>
            </a:r>
          </a:p>
        </p:txBody>
      </p:sp>
      <p:sp>
        <p:nvSpPr>
          <p:cNvPr id="4" name="Rounded Rectangle 5">
            <a:extLst>
              <a:ext uri="{FF2B5EF4-FFF2-40B4-BE49-F238E27FC236}">
                <a16:creationId xmlns:a16="http://schemas.microsoft.com/office/drawing/2014/main" id="{DE5DC2C0-6FF1-4DE4-A249-D07D31744D59}"/>
              </a:ext>
            </a:extLst>
          </p:cNvPr>
          <p:cNvSpPr/>
          <p:nvPr/>
        </p:nvSpPr>
        <p:spPr bwMode="auto">
          <a:xfrm>
            <a:off x="871538" y="2492375"/>
            <a:ext cx="7423150" cy="35687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14693" name="Rectangle 6">
            <a:extLst>
              <a:ext uri="{FF2B5EF4-FFF2-40B4-BE49-F238E27FC236}">
                <a16:creationId xmlns:a16="http://schemas.microsoft.com/office/drawing/2014/main" id="{2F463121-785E-40A8-A49D-54A6D350C6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5375" y="2868613"/>
            <a:ext cx="7083425" cy="286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92D050"/>
              </a:buClr>
              <a:buFont typeface="Wingdings" panose="05000000000000000000" pitchFamily="2" charset="2"/>
              <a:buChar char="Ø"/>
            </a:pPr>
            <a:r>
              <a:rPr lang="pt-BR" altLang="pt-BR" sz="1800">
                <a:latin typeface="Arial Narrow" panose="020B0606020202030204" pitchFamily="34" charset="0"/>
              </a:rPr>
              <a:t>Objetivo do estudo foi investigar alérgeno-específico IgG em pacientes com enxaqueca</a:t>
            </a:r>
          </a:p>
          <a:p>
            <a:pPr eaLnBrk="1" hangingPunct="1">
              <a:spcBef>
                <a:spcPct val="0"/>
              </a:spcBef>
              <a:buClr>
                <a:srgbClr val="92D050"/>
              </a:buClr>
              <a:buFont typeface="Wingdings" panose="05000000000000000000" pitchFamily="2" charset="2"/>
              <a:buChar char="Ø"/>
            </a:pPr>
            <a:r>
              <a:rPr lang="pt-BR" altLang="pt-BR" sz="1800">
                <a:latin typeface="Arial Narrow" panose="020B0606020202030204" pitchFamily="34" charset="0"/>
              </a:rPr>
              <a:t>56 pacientes com enxaqueca, grupo controle, sem enxaqueca</a:t>
            </a:r>
          </a:p>
          <a:p>
            <a:pPr eaLnBrk="1" hangingPunct="1">
              <a:spcBef>
                <a:spcPct val="0"/>
              </a:spcBef>
              <a:buClr>
                <a:srgbClr val="92D050"/>
              </a:buClr>
              <a:buFont typeface="Wingdings" panose="05000000000000000000" pitchFamily="2" charset="2"/>
              <a:buChar char="Ø"/>
            </a:pPr>
            <a:r>
              <a:rPr lang="pt-BR" altLang="pt-BR" sz="1800">
                <a:latin typeface="Arial Narrow" panose="020B0606020202030204" pitchFamily="34" charset="0"/>
              </a:rPr>
              <a:t>Anticorpos séricos aos alérgenos alimentares específicos 108 foram medidos</a:t>
            </a:r>
          </a:p>
          <a:p>
            <a:pPr eaLnBrk="1" hangingPunct="1">
              <a:spcBef>
                <a:spcPct val="0"/>
              </a:spcBef>
              <a:buClr>
                <a:srgbClr val="92D050"/>
              </a:buClr>
              <a:buFont typeface="Wingdings" panose="05000000000000000000" pitchFamily="2" charset="2"/>
              <a:buChar char="Ø"/>
            </a:pPr>
            <a:r>
              <a:rPr lang="pt-BR" altLang="pt-BR" sz="1800">
                <a:latin typeface="Arial Narrow" panose="020B0606020202030204" pitchFamily="34" charset="0"/>
              </a:rPr>
              <a:t>Diferença significativa no número de casos positivos para alérgenos alimentares IgG entre os pacientes com enxaqueca e um grupo controlado</a:t>
            </a:r>
          </a:p>
          <a:p>
            <a:pPr eaLnBrk="1" hangingPunct="1">
              <a:spcBef>
                <a:spcPct val="0"/>
              </a:spcBef>
              <a:buClr>
                <a:srgbClr val="92D050"/>
              </a:buClr>
              <a:buFont typeface="Wingdings" panose="05000000000000000000" pitchFamily="2" charset="2"/>
              <a:buChar char="Ø"/>
            </a:pPr>
            <a:r>
              <a:rPr lang="pt-BR" altLang="pt-BR" sz="1800">
                <a:latin typeface="Arial Narrow" panose="020B0606020202030204" pitchFamily="34" charset="0"/>
              </a:rPr>
              <a:t>Dietas de eliminação controlam com êxito a enxaqueca sem necessidade de medicamentos</a:t>
            </a:r>
          </a:p>
          <a:p>
            <a:pPr eaLnBrk="1" hangingPunct="1">
              <a:spcBef>
                <a:spcPct val="0"/>
              </a:spcBef>
              <a:buClr>
                <a:srgbClr val="92D050"/>
              </a:buClr>
              <a:buFont typeface="Wingdings" panose="05000000000000000000" pitchFamily="2" charset="2"/>
              <a:buChar char="Ø"/>
            </a:pPr>
            <a:r>
              <a:rPr lang="pt-BR" altLang="pt-BR" sz="1800">
                <a:latin typeface="Arial Narrow" panose="020B0606020202030204" pitchFamily="34" charset="0"/>
              </a:rPr>
              <a:t>Anticorpos IgG séricos para alimento comum deve ser investigada em pacientes com enxaqueca</a:t>
            </a:r>
            <a:endParaRPr lang="en-GB" altLang="pt-BR" sz="1800">
              <a:latin typeface="Arial Narrow" panose="020B0606020202030204" pitchFamily="34" charset="0"/>
            </a:endParaRP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4A880A2-1DD4-48D6-8C18-369B36FE64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52513"/>
            <a:ext cx="8229600" cy="5545137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GB" sz="2600" b="1" dirty="0">
              <a:latin typeface="+mj-lt"/>
            </a:endParaRPr>
          </a:p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GB" sz="2600" b="1" dirty="0">
                <a:latin typeface="+mj-lt"/>
              </a:rPr>
              <a:t>A </a:t>
            </a:r>
            <a:r>
              <a:rPr lang="en-GB" sz="2600" b="1" dirty="0" err="1">
                <a:latin typeface="+mj-lt"/>
              </a:rPr>
              <a:t>detecção</a:t>
            </a:r>
            <a:r>
              <a:rPr lang="en-GB" sz="2600" b="1" dirty="0">
                <a:latin typeface="+mj-lt"/>
              </a:rPr>
              <a:t> de </a:t>
            </a:r>
            <a:r>
              <a:rPr lang="en-GB" sz="2600" b="1" dirty="0" err="1">
                <a:latin typeface="+mj-lt"/>
              </a:rPr>
              <a:t>IgG</a:t>
            </a:r>
            <a:r>
              <a:rPr lang="en-GB" sz="2600" b="1" dirty="0">
                <a:latin typeface="+mj-lt"/>
              </a:rPr>
              <a:t> </a:t>
            </a:r>
            <a:r>
              <a:rPr lang="en-GB" sz="2600" b="1" dirty="0" err="1">
                <a:latin typeface="+mj-lt"/>
              </a:rPr>
              <a:t>como</a:t>
            </a:r>
            <a:r>
              <a:rPr lang="en-GB" sz="2600" b="1" dirty="0">
                <a:latin typeface="+mj-lt"/>
              </a:rPr>
              <a:t> </a:t>
            </a:r>
            <a:r>
              <a:rPr lang="en-GB" sz="2600" b="1" dirty="0" err="1">
                <a:latin typeface="+mj-lt"/>
              </a:rPr>
              <a:t>indicador</a:t>
            </a:r>
            <a:r>
              <a:rPr lang="en-GB" sz="2600" b="1" dirty="0">
                <a:latin typeface="+mj-lt"/>
              </a:rPr>
              <a:t> de </a:t>
            </a:r>
          </a:p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GB" sz="2600" b="1" dirty="0">
                <a:latin typeface="+mj-lt"/>
              </a:rPr>
              <a:t>“</a:t>
            </a:r>
            <a:r>
              <a:rPr lang="en-GB" sz="2600" b="1" dirty="0" err="1">
                <a:latin typeface="+mj-lt"/>
              </a:rPr>
              <a:t>Intolerância</a:t>
            </a:r>
            <a:r>
              <a:rPr lang="en-GB" sz="2600" b="1" dirty="0">
                <a:latin typeface="+mj-lt"/>
              </a:rPr>
              <a:t> </a:t>
            </a:r>
            <a:r>
              <a:rPr lang="en-GB" sz="2600" b="1" dirty="0" err="1">
                <a:latin typeface="+mj-lt"/>
              </a:rPr>
              <a:t>Alimentar</a:t>
            </a:r>
            <a:r>
              <a:rPr lang="en-GB" sz="2600" b="1" dirty="0">
                <a:latin typeface="+mj-lt"/>
              </a:rPr>
              <a:t>” é </a:t>
            </a:r>
            <a:r>
              <a:rPr lang="en-GB" sz="2600" b="1" dirty="0" err="1">
                <a:latin typeface="+mj-lt"/>
              </a:rPr>
              <a:t>uma</a:t>
            </a:r>
            <a:r>
              <a:rPr lang="en-GB" sz="2600" b="1" dirty="0">
                <a:latin typeface="+mj-lt"/>
              </a:rPr>
              <a:t> </a:t>
            </a:r>
            <a:r>
              <a:rPr lang="en-GB" sz="2600" b="1" dirty="0" err="1">
                <a:latin typeface="+mj-lt"/>
              </a:rPr>
              <a:t>ajuda</a:t>
            </a:r>
            <a:r>
              <a:rPr lang="en-GB" sz="2600" b="1" dirty="0">
                <a:latin typeface="+mj-lt"/>
              </a:rPr>
              <a:t> </a:t>
            </a:r>
            <a:r>
              <a:rPr lang="en-GB" sz="2600" b="1" dirty="0" err="1">
                <a:latin typeface="+mj-lt"/>
              </a:rPr>
              <a:t>efetiva</a:t>
            </a:r>
            <a:r>
              <a:rPr lang="en-GB" sz="2600" b="1" dirty="0">
                <a:latin typeface="+mj-lt"/>
              </a:rPr>
              <a:t> no </a:t>
            </a:r>
            <a:r>
              <a:rPr lang="en-GB" sz="2600" b="1" dirty="0" err="1">
                <a:latin typeface="+mj-lt"/>
              </a:rPr>
              <a:t>diagnóstico</a:t>
            </a:r>
            <a:r>
              <a:rPr lang="en-GB" sz="2600" b="1" dirty="0">
                <a:latin typeface="+mj-lt"/>
              </a:rPr>
              <a:t> e </a:t>
            </a:r>
            <a:r>
              <a:rPr lang="en-GB" sz="2600" b="1" dirty="0" err="1">
                <a:latin typeface="+mj-lt"/>
              </a:rPr>
              <a:t>tratamento</a:t>
            </a:r>
            <a:r>
              <a:rPr lang="en-GB" sz="2600" b="1" dirty="0">
                <a:latin typeface="+mj-lt"/>
              </a:rPr>
              <a:t> de </a:t>
            </a:r>
            <a:r>
              <a:rPr lang="en-GB" sz="2600" b="1" dirty="0" err="1">
                <a:latin typeface="+mj-lt"/>
              </a:rPr>
              <a:t>diversas</a:t>
            </a:r>
            <a:r>
              <a:rPr lang="en-GB" sz="2600" b="1" dirty="0">
                <a:latin typeface="+mj-lt"/>
              </a:rPr>
              <a:t> </a:t>
            </a:r>
            <a:r>
              <a:rPr lang="en-GB" sz="2600" b="1" dirty="0" err="1">
                <a:latin typeface="+mj-lt"/>
              </a:rPr>
              <a:t>condições</a:t>
            </a:r>
            <a:r>
              <a:rPr lang="en-GB" sz="2600" b="1" dirty="0">
                <a:latin typeface="+mj-lt"/>
              </a:rPr>
              <a:t>  </a:t>
            </a:r>
            <a:r>
              <a:rPr lang="en-GB" sz="2600" b="1" dirty="0" err="1">
                <a:latin typeface="+mj-lt"/>
              </a:rPr>
              <a:t>médicas</a:t>
            </a:r>
            <a:r>
              <a:rPr lang="en-GB" sz="2600" b="1" dirty="0">
                <a:latin typeface="+mj-lt"/>
              </a:rPr>
              <a:t>.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pt-BR" altLang="pt-BR" sz="2600" b="1" dirty="0">
              <a:solidFill>
                <a:srgbClr val="000000"/>
              </a:solidFill>
              <a:latin typeface="+mj-lt"/>
            </a:endParaRPr>
          </a:p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pt-BR" altLang="pt-BR" sz="2600" b="1" dirty="0">
                <a:solidFill>
                  <a:srgbClr val="000000"/>
                </a:solidFill>
                <a:latin typeface="+mj-lt"/>
              </a:rPr>
              <a:t>A mudança de hábitos alimentares</a:t>
            </a:r>
          </a:p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pt-BR" altLang="pt-BR" sz="2600" b="1" dirty="0">
                <a:solidFill>
                  <a:srgbClr val="000000"/>
                </a:solidFill>
                <a:latin typeface="+mj-lt"/>
              </a:rPr>
              <a:t> baseada nos achados de </a:t>
            </a:r>
            <a:r>
              <a:rPr lang="pt-BR" altLang="pt-BR" sz="2600" b="1" dirty="0" err="1">
                <a:solidFill>
                  <a:srgbClr val="000000"/>
                </a:solidFill>
                <a:latin typeface="+mj-lt"/>
              </a:rPr>
              <a:t>IgG</a:t>
            </a:r>
            <a:r>
              <a:rPr lang="pt-BR" altLang="pt-BR" sz="2600" b="1" dirty="0">
                <a:solidFill>
                  <a:srgbClr val="000000"/>
                </a:solidFill>
                <a:latin typeface="+mj-lt"/>
              </a:rPr>
              <a:t> específicos reduz a inflamação e o estresse </a:t>
            </a:r>
            <a:r>
              <a:rPr lang="pt-BR" altLang="pt-BR" sz="2600" b="1" dirty="0" err="1">
                <a:solidFill>
                  <a:srgbClr val="000000"/>
                </a:solidFill>
                <a:latin typeface="+mj-lt"/>
              </a:rPr>
              <a:t>oxidativo</a:t>
            </a:r>
            <a:r>
              <a:rPr lang="pt-BR" altLang="pt-BR" sz="2600" b="1" dirty="0">
                <a:solidFill>
                  <a:srgbClr val="000000"/>
                </a:solidFill>
                <a:latin typeface="+mj-lt"/>
              </a:rPr>
              <a:t>.</a:t>
            </a:r>
            <a:endParaRPr lang="en-US" altLang="pt-BR" sz="2600" b="1" dirty="0">
              <a:latin typeface="+mj-lt"/>
            </a:endParaRP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altLang="pt-BR" sz="2600" b="1" dirty="0">
              <a:latin typeface="+mj-lt"/>
            </a:endParaRPr>
          </a:p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pt-BR" altLang="pt-BR" sz="2600" b="1" dirty="0">
                <a:latin typeface="+mj-lt"/>
              </a:rPr>
              <a:t>Principais doenças inflamatórias são positivamente afetadas e podem ser prevenidas.</a:t>
            </a:r>
            <a:endParaRPr lang="en-US" altLang="pt-BR" sz="2600" b="1" dirty="0">
              <a:latin typeface="+mj-lt"/>
            </a:endParaRP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pt-BR" sz="2600" dirty="0"/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2DEEA256-7551-4119-BB80-C43DEE0398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1975"/>
          </a:xfrm>
        </p:spPr>
        <p:txBody>
          <a:bodyPr/>
          <a:lstStyle/>
          <a:p>
            <a:pPr>
              <a:defRPr/>
            </a:pPr>
            <a:r>
              <a:rPr lang="pt-BR" b="1" dirty="0">
                <a:solidFill>
                  <a:schemeClr val="accent3">
                    <a:lumMod val="50000"/>
                  </a:schemeClr>
                </a:solidFill>
              </a:rPr>
              <a:t>Conclusão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2" descr="C:\Users\FABIO GRICIUNAS\Documents\FABIO\BIBLIOTECA\MINHAS IMAGENS\CIENCIAS\1d 4.jpg">
            <a:extLst>
              <a:ext uri="{FF2B5EF4-FFF2-40B4-BE49-F238E27FC236}">
                <a16:creationId xmlns:a16="http://schemas.microsoft.com/office/drawing/2014/main" id="{91BA8B5A-94A0-4406-96F8-E3DF056763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971550"/>
            <a:ext cx="4391025" cy="569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Espaço Reservado para Conteúdo 2">
            <a:extLst>
              <a:ext uri="{FF2B5EF4-FFF2-40B4-BE49-F238E27FC236}">
                <a16:creationId xmlns:a16="http://schemas.microsoft.com/office/drawing/2014/main" id="{B9BC044E-6663-4000-8C72-93757F61DCF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27088" y="1600200"/>
            <a:ext cx="7402512" cy="4525963"/>
          </a:xfrm>
        </p:spPr>
        <p:txBody>
          <a:bodyPr/>
          <a:lstStyle/>
          <a:p>
            <a:pPr marL="0" indent="0" algn="ctr" eaLnBrk="1" hangingPunct="1">
              <a:buFont typeface="Arial" panose="020B0604020202020204" pitchFamily="34" charset="0"/>
              <a:buNone/>
            </a:pPr>
            <a:endParaRPr lang="pt-BR" altLang="pt-BR" sz="3600" b="1">
              <a:solidFill>
                <a:srgbClr val="008000"/>
              </a:solidFill>
            </a:endParaRPr>
          </a:p>
          <a:p>
            <a:pPr marL="0" indent="0" algn="ctr" eaLnBrk="1" hangingPunct="1">
              <a:buFont typeface="Arial" panose="020B0604020202020204" pitchFamily="34" charset="0"/>
              <a:buNone/>
            </a:pPr>
            <a:r>
              <a:rPr lang="pt-BR" altLang="pt-BR" sz="3600" b="1">
                <a:solidFill>
                  <a:srgbClr val="008000"/>
                </a:solidFill>
              </a:rPr>
              <a:t>“Que seu remédio seja o alimento, </a:t>
            </a:r>
          </a:p>
          <a:p>
            <a:pPr marL="0" indent="0" algn="ctr" eaLnBrk="1" hangingPunct="1">
              <a:buFont typeface="Arial" panose="020B0604020202020204" pitchFamily="34" charset="0"/>
              <a:buNone/>
            </a:pPr>
            <a:r>
              <a:rPr lang="pt-BR" altLang="pt-BR" sz="3600" b="1">
                <a:solidFill>
                  <a:srgbClr val="008000"/>
                </a:solidFill>
              </a:rPr>
              <a:t>e</a:t>
            </a:r>
          </a:p>
          <a:p>
            <a:pPr marL="0" indent="0" algn="ctr" eaLnBrk="1" hangingPunct="1">
              <a:buFont typeface="Arial" panose="020B0604020202020204" pitchFamily="34" charset="0"/>
              <a:buNone/>
            </a:pPr>
            <a:r>
              <a:rPr lang="pt-BR" altLang="pt-BR" sz="3600" b="1">
                <a:solidFill>
                  <a:srgbClr val="008000"/>
                </a:solidFill>
              </a:rPr>
              <a:t> que seu alimento seja seu remédio“</a:t>
            </a:r>
          </a:p>
          <a:p>
            <a:pPr marL="0" indent="0" algn="ctr" eaLnBrk="1" hangingPunct="1">
              <a:buFont typeface="Arial" panose="020B0604020202020204" pitchFamily="34" charset="0"/>
              <a:buNone/>
            </a:pPr>
            <a:r>
              <a:rPr lang="pt-BR" altLang="pt-BR" sz="2800" i="1">
                <a:solidFill>
                  <a:srgbClr val="008000"/>
                </a:solidFill>
                <a:latin typeface="Agency FB" panose="020B0503020202020204" pitchFamily="34" charset="0"/>
              </a:rPr>
              <a:t>Hipócrates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3">
            <a:extLst>
              <a:ext uri="{FF2B5EF4-FFF2-40B4-BE49-F238E27FC236}">
                <a16:creationId xmlns:a16="http://schemas.microsoft.com/office/drawing/2014/main" id="{12DEE265-73C9-41F5-9884-DB10AD8FBE47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1331913" y="1557338"/>
            <a:ext cx="6681787" cy="3671887"/>
          </a:xfrm>
        </p:spPr>
        <p:txBody>
          <a:bodyPr rtlCol="0">
            <a:normAutofit fontScale="850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charset="0"/>
              <a:buNone/>
              <a:defRPr/>
            </a:pPr>
            <a:endParaRPr lang="pt-BR" sz="5400" dirty="0">
              <a:solidFill>
                <a:srgbClr val="33CC33"/>
              </a:solidFill>
            </a:endParaRPr>
          </a:p>
          <a:p>
            <a:pPr algn="ctr" eaLnBrk="1" fontAlgn="auto" hangingPunct="1">
              <a:spcAft>
                <a:spcPts val="0"/>
              </a:spcAft>
              <a:buFont typeface="Arial" charset="0"/>
              <a:buNone/>
              <a:defRPr/>
            </a:pPr>
            <a:endParaRPr lang="pt-BR" sz="5400" b="1" dirty="0">
              <a:solidFill>
                <a:srgbClr val="33CC33"/>
              </a:solidFill>
            </a:endParaRPr>
          </a:p>
          <a:p>
            <a:pPr algn="ctr"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pt-BR" sz="5400" b="1" dirty="0">
                <a:solidFill>
                  <a:srgbClr val="33CC33"/>
                </a:solidFill>
              </a:rPr>
              <a:t>Perguntas</a:t>
            </a:r>
          </a:p>
          <a:p>
            <a:pPr algn="ctr"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pt-BR" sz="5400" b="1" dirty="0">
                <a:solidFill>
                  <a:srgbClr val="33CC33"/>
                </a:solidFill>
              </a:rPr>
              <a:t>ou</a:t>
            </a:r>
          </a:p>
          <a:p>
            <a:pPr algn="ctr"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pt-BR" sz="5400" b="1" dirty="0">
                <a:solidFill>
                  <a:srgbClr val="33CC33"/>
                </a:solidFill>
              </a:rPr>
              <a:t>Considerações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5">
            <a:extLst>
              <a:ext uri="{FF2B5EF4-FFF2-40B4-BE49-F238E27FC236}">
                <a16:creationId xmlns:a16="http://schemas.microsoft.com/office/drawing/2014/main" id="{05D71D0D-7798-46C6-ACF6-E7B997FCB618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0" y="1134416"/>
            <a:ext cx="9144000" cy="5732462"/>
          </a:xfrm>
          <a:solidFill>
            <a:schemeClr val="bg1"/>
          </a:solidFill>
          <a:ln w="76200">
            <a:solidFill>
              <a:schemeClr val="accent3">
                <a:lumMod val="75000"/>
              </a:schemeClr>
            </a:solidFill>
          </a:ln>
        </p:spPr>
        <p:txBody>
          <a:bodyPr rtlCol="0">
            <a:normAutofit/>
          </a:bodyPr>
          <a:lstStyle/>
          <a:p>
            <a:pPr marL="0" indent="0" algn="r" eaLnBrk="1" fontAlgn="auto" hangingPunct="1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pt-BR" sz="54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          Fábio Griciunas</a:t>
            </a:r>
          </a:p>
          <a:p>
            <a:pPr marL="0" indent="0" algn="r" eaLnBrk="1" fontAlgn="auto" hangingPunct="1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pt-BR" sz="4000" b="1" u="sng" dirty="0">
                <a:solidFill>
                  <a:schemeClr val="tx2"/>
                </a:solidFill>
                <a:hlinkClick r:id="rId3"/>
              </a:rPr>
              <a:t>foodtest@biosys.com.br</a:t>
            </a:r>
            <a:endParaRPr lang="pt-BR" sz="4000" b="1" u="sng" dirty="0">
              <a:solidFill>
                <a:schemeClr val="tx2"/>
              </a:solidFill>
            </a:endParaRPr>
          </a:p>
          <a:p>
            <a:pPr marL="0" indent="0" algn="ctr" eaLnBrk="1" fontAlgn="auto" hangingPunct="1">
              <a:lnSpc>
                <a:spcPct val="11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pt-BR" sz="40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</a:t>
            </a:r>
            <a:r>
              <a:rPr lang="pt-BR" sz="51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21 97513  3473</a:t>
            </a:r>
          </a:p>
          <a:p>
            <a:pPr marL="0" indent="0" algn="ctr" eaLnBrk="1" fontAlgn="auto" hangingPunct="1">
              <a:lnSpc>
                <a:spcPct val="11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pt-BR" sz="51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         </a:t>
            </a:r>
            <a:r>
              <a:rPr lang="pt-BR" sz="51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11 98314 4949 </a:t>
            </a:r>
          </a:p>
          <a:p>
            <a:pPr marL="0" indent="0" algn="ctr" eaLnBrk="1" fontAlgn="auto" hangingPunct="1">
              <a:lnSpc>
                <a:spcPct val="150000"/>
              </a:lnSpc>
              <a:spcAft>
                <a:spcPts val="0"/>
              </a:spcAft>
              <a:buNone/>
              <a:defRPr/>
            </a:pPr>
            <a:r>
              <a:rPr lang="pt-BR" sz="44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www.intoleranciaalimentar.com.br</a:t>
            </a:r>
          </a:p>
          <a:p>
            <a:pPr marL="0" indent="0" algn="ctr" eaLnBrk="1" fontAlgn="auto" hangingPunct="1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pt-BR" sz="4400" b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 eaLnBrk="1" fontAlgn="auto" hangingPunct="1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pt-BR" sz="4400" b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 eaLnBrk="1" fontAlgn="auto" hangingPunct="1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pt-BR" sz="4400" b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 eaLnBrk="1" fontAlgn="auto" hangingPunct="1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pt-BR" sz="4400" b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r" eaLnBrk="1" fontAlgn="auto" hangingPunct="1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pt-BR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eaLnBrk="1" fontAlgn="auto" hangingPunct="1">
              <a:lnSpc>
                <a:spcPct val="150000"/>
              </a:lnSpc>
              <a:spcAft>
                <a:spcPts val="0"/>
              </a:spcAft>
              <a:defRPr/>
            </a:pPr>
            <a:endParaRPr lang="pt-BR" b="1" dirty="0">
              <a:solidFill>
                <a:srgbClr val="32DA32"/>
              </a:solidFill>
            </a:endParaRPr>
          </a:p>
          <a:p>
            <a:pPr algn="ctr" eaLnBrk="1" fontAlgn="auto" hangingPunct="1">
              <a:spcAft>
                <a:spcPts val="0"/>
              </a:spcAft>
              <a:defRPr/>
            </a:pPr>
            <a:endParaRPr lang="pt-BR" b="1" dirty="0">
              <a:solidFill>
                <a:srgbClr val="32DA32"/>
              </a:solidFill>
            </a:endParaRPr>
          </a:p>
          <a:p>
            <a:pPr algn="ctr" eaLnBrk="1" fontAlgn="auto" hangingPunct="1">
              <a:spcAft>
                <a:spcPts val="0"/>
              </a:spcAft>
              <a:defRPr/>
            </a:pPr>
            <a:endParaRPr lang="pt-BR" b="1" dirty="0">
              <a:solidFill>
                <a:srgbClr val="32DA32"/>
              </a:solidFill>
            </a:endParaRPr>
          </a:p>
          <a:p>
            <a:pPr algn="ctr" eaLnBrk="1" fontAlgn="auto" hangingPunct="1">
              <a:spcAft>
                <a:spcPts val="0"/>
              </a:spcAft>
              <a:defRPr/>
            </a:pPr>
            <a:endParaRPr lang="pt-BR" b="1" dirty="0"/>
          </a:p>
        </p:txBody>
      </p:sp>
      <p:pic>
        <p:nvPicPr>
          <p:cNvPr id="121859" name="Imagem 1">
            <a:extLst>
              <a:ext uri="{FF2B5EF4-FFF2-40B4-BE49-F238E27FC236}">
                <a16:creationId xmlns:a16="http://schemas.microsoft.com/office/drawing/2014/main" id="{912BB337-61A0-4BB3-8C59-2B331318BD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348880"/>
            <a:ext cx="3600400" cy="36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57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57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757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757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757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2000" b="1" dirty="0" smtClean="0">
            <a:solidFill>
              <a:schemeClr val="tx2">
                <a:lumMod val="60000"/>
                <a:lumOff val="40000"/>
              </a:schemeClr>
            </a:solidFill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4617</TotalTime>
  <Words>4607</Words>
  <Application>Microsoft Office PowerPoint</Application>
  <PresentationFormat>Apresentação na tela (4:3)</PresentationFormat>
  <Paragraphs>786</Paragraphs>
  <Slides>97</Slides>
  <Notes>7</Notes>
  <HiddenSlides>0</HiddenSlides>
  <MMClips>0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97</vt:i4>
      </vt:variant>
    </vt:vector>
  </HeadingPairs>
  <TitlesOfParts>
    <vt:vector size="105" baseType="lpstr">
      <vt:lpstr>Agency FB</vt:lpstr>
      <vt:lpstr>Arial</vt:lpstr>
      <vt:lpstr>Arial Narrow</vt:lpstr>
      <vt:lpstr>Calibri</vt:lpstr>
      <vt:lpstr>Tempus Sans ITC</vt:lpstr>
      <vt:lpstr>Verdana</vt:lpstr>
      <vt:lpstr>Wingdings</vt:lpstr>
      <vt:lpstr>Tema do Office</vt:lpstr>
      <vt:lpstr>Fábio Griciunas  Graduação Biologia Médica (1978) Fisiologia Humana Alimentação Fisiológica  Medicina Laboratorial Química Clínica    Difusor Científico   Biosys Ltda. - Divisão FoodTest Omega Group UK  - Cambridge Nutritional Sciences</vt:lpstr>
      <vt:lpstr> Reações Adversas aos Alimentos    Imuno-Fisiologia  e  Diagnóstico   </vt:lpstr>
      <vt:lpstr>Lucretius - 75 BC </vt:lpstr>
      <vt:lpstr>Apresentação do PowerPoint</vt:lpstr>
      <vt:lpstr>Apresentação do PowerPoint</vt:lpstr>
      <vt:lpstr>Apresentação do PowerPoint</vt:lpstr>
      <vt:lpstr>Apresentação do PowerPoint</vt:lpstr>
      <vt:lpstr>Tipos de Reações Alérgicas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     Alergia X Intolerância  </vt:lpstr>
      <vt:lpstr>                 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Sintomas da intolerância alimentar</vt:lpstr>
      <vt:lpstr>Paradigma do desenvolvimento  das inflamações crônicas</vt:lpstr>
      <vt:lpstr>Complexo metabólico</vt:lpstr>
      <vt:lpstr>Apresentação do PowerPoint</vt:lpstr>
      <vt:lpstr>Apresentação do PowerPoint</vt:lpstr>
      <vt:lpstr>Intestino</vt:lpstr>
      <vt:lpstr>Intestino</vt:lpstr>
      <vt:lpstr>Apresentação do PowerPoint</vt:lpstr>
      <vt:lpstr>  Intestino  -  2º Cérebro </vt:lpstr>
      <vt:lpstr>Funções do TGI</vt:lpstr>
      <vt:lpstr>Permeabilidade Intestinal</vt:lpstr>
      <vt:lpstr>Permeabilidade Intestinal</vt:lpstr>
      <vt:lpstr>Permeabilidade Intestinal</vt:lpstr>
      <vt:lpstr>Permeabilidade Intestinal</vt:lpstr>
      <vt:lpstr>Apresentação do PowerPoint</vt:lpstr>
      <vt:lpstr>Apresentação do PowerPoint</vt:lpstr>
      <vt:lpstr>Fatores associados ao enfraquecimento do trato gastrointestinal</vt:lpstr>
      <vt:lpstr>  Testes   Intolerância Alimentar IgG mediado    </vt:lpstr>
      <vt:lpstr>Apresentação do PowerPoint</vt:lpstr>
      <vt:lpstr>FoodDetective™</vt:lpstr>
      <vt:lpstr>FoodDetective™</vt:lpstr>
      <vt:lpstr>FoodDetective™</vt:lpstr>
      <vt:lpstr>FoodDetective™</vt:lpstr>
      <vt:lpstr>FoodDetective™</vt:lpstr>
      <vt:lpstr>FoodDetective™</vt:lpstr>
      <vt:lpstr>       Placa Reação</vt:lpstr>
      <vt:lpstr>Interpretação dos resultados</vt:lpstr>
      <vt:lpstr>FoodDetective™</vt:lpstr>
      <vt:lpstr>Interpretação dos resultados</vt:lpstr>
      <vt:lpstr>Conduta Terapeutica</vt:lpstr>
      <vt:lpstr>Apresentação do PowerPoint</vt:lpstr>
      <vt:lpstr>FoodPrint™Microarray</vt:lpstr>
      <vt:lpstr>     Formato do teste</vt:lpstr>
      <vt:lpstr>O processo de realização do Genarrayt®</vt:lpstr>
      <vt:lpstr>Apresentação do PowerPoint</vt:lpstr>
      <vt:lpstr>Resultados do teste Genarrayt ®</vt:lpstr>
      <vt:lpstr>Apresentação do PowerPoint</vt:lpstr>
      <vt:lpstr>Resultados</vt:lpstr>
      <vt:lpstr>INTERPRETAÇÃO DOS RESULTADOS</vt:lpstr>
      <vt:lpstr>Apresentação do PowerPoint</vt:lpstr>
      <vt:lpstr>Apresentação do PowerPoint</vt:lpstr>
      <vt:lpstr>Apresentação do PowerPoint</vt:lpstr>
      <vt:lpstr>Conduta Terapêutica</vt:lpstr>
      <vt:lpstr>Apresentação do PowerPoint</vt:lpstr>
      <vt:lpstr>Estudo</vt:lpstr>
      <vt:lpstr>Estudo</vt:lpstr>
      <vt:lpstr>Estudo</vt:lpstr>
      <vt:lpstr>Estudo de Caso</vt:lpstr>
      <vt:lpstr>Estudo de Caso</vt:lpstr>
      <vt:lpstr>Estudo de Caso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Publicações </vt:lpstr>
      <vt:lpstr>Publicações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Conclusão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Teste de Intolerância Alimentar</dc:title>
  <dc:creator>Biosys</dc:creator>
  <cp:lastModifiedBy>Intolerancia Alimentar</cp:lastModifiedBy>
  <cp:revision>502</cp:revision>
  <cp:lastPrinted>2019-09-25T23:03:10Z</cp:lastPrinted>
  <dcterms:created xsi:type="dcterms:W3CDTF">2014-03-17T13:25:12Z</dcterms:created>
  <dcterms:modified xsi:type="dcterms:W3CDTF">2021-05-17T17:07:49Z</dcterms:modified>
</cp:coreProperties>
</file>